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3" r:id="rId2"/>
    <p:sldId id="263" r:id="rId3"/>
    <p:sldId id="264" r:id="rId4"/>
    <p:sldId id="267" r:id="rId5"/>
    <p:sldId id="299" r:id="rId6"/>
    <p:sldId id="268" r:id="rId7"/>
    <p:sldId id="269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062" y="1225136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i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3200" b="1" i="1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ctr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400300" cy="1028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4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8205" y="871855"/>
            <a:ext cx="8935085" cy="147193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2118360"/>
            <a:ext cx="9712325" cy="2011045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5041265" y="2912110"/>
            <a:ext cx="1358265" cy="111569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92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7303135" y="2871470"/>
            <a:ext cx="1358265" cy="111569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9230360" y="2677795"/>
            <a:ext cx="1813560" cy="14516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458470"/>
            <a:ext cx="9827260" cy="33051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58670" y="4098925"/>
            <a:ext cx="9269730" cy="14706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Sóc cần leo lên thêm số bậc thang để vào nhà là:</a:t>
            </a:r>
          </a:p>
          <a:p>
            <a:pPr algn="ctr"/>
            <a:r>
              <a:rPr lang="en-US" sz="3200"/>
              <a:t>32 - 9 = 21 (bậc)</a:t>
            </a:r>
          </a:p>
          <a:p>
            <a:pPr algn="ctr"/>
            <a:r>
              <a:rPr lang="en-US" sz="3200"/>
              <a:t>Đáp số: 21 bậc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745" y="786765"/>
            <a:ext cx="10197465" cy="52851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057005" y="4545330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= 15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57005" y="5067300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= 20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057005" y="5549900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= 18</a:t>
            </a:r>
          </a:p>
        </p:txBody>
      </p:sp>
      <p:sp>
        <p:nvSpPr>
          <p:cNvPr id="10" name="Oval 9"/>
          <p:cNvSpPr/>
          <p:nvPr/>
        </p:nvSpPr>
        <p:spPr>
          <a:xfrm>
            <a:off x="7494905" y="5579745"/>
            <a:ext cx="527685" cy="548005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405" y="547370"/>
            <a:ext cx="9307830" cy="362077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660775" y="4423410"/>
            <a:ext cx="5710555" cy="18567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Số bé nhất là 33</a:t>
            </a:r>
          </a:p>
          <a:p>
            <a:pPr algn="ctr"/>
            <a:r>
              <a:rPr lang="en-US" sz="3600"/>
              <a:t>Số lớn nhất là 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105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SimSun</vt:lpstr>
      <vt:lpstr>Arial</vt:lpstr>
      <vt:lpstr>Calibri</vt:lpstr>
      <vt:lpstr>Calibri Light</vt:lpstr>
      <vt:lpstr>DFPOP1-W9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10</cp:revision>
  <dcterms:created xsi:type="dcterms:W3CDTF">2021-05-19T10:01:53Z</dcterms:created>
  <dcterms:modified xsi:type="dcterms:W3CDTF">2025-04-12T09:49:50Z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