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03" r:id="rId2"/>
    <p:sldId id="263" r:id="rId3"/>
    <p:sldId id="264" r:id="rId4"/>
    <p:sldId id="271" r:id="rId5"/>
    <p:sldId id="272" r:id="rId6"/>
    <p:sldId id="273" r:id="rId7"/>
    <p:sldId id="274" r:id="rId8"/>
    <p:sldId id="275" r:id="rId9"/>
    <p:sldId id="301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3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4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4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15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95062" y="1225136"/>
            <a:ext cx="8714105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i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Toán</a:t>
            </a:r>
            <a:endParaRPr lang="en-US" altLang="zh-CN" sz="3200" b="1" i="1" spc="100" dirty="0" smtClean="0">
              <a:ln w="22225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ctr"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24: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zh-CN" altLang="en-US" sz="32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2605159" y="2230120"/>
            <a:ext cx="4121642" cy="1569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lang="en-US" altLang="zh-CN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altLang="zh-CN" sz="96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2</a:t>
            </a:r>
            <a:endParaRPr lang="en-US" sz="9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" y="0"/>
            <a:ext cx="2400300" cy="1028700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6650" y="2139950"/>
            <a:ext cx="9563100" cy="2035175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6115685" y="3186430"/>
            <a:ext cx="1440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0182860" y="3216910"/>
            <a:ext cx="1440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= 24</a:t>
            </a:r>
          </a:p>
        </p:txBody>
      </p:sp>
      <p:sp>
        <p:nvSpPr>
          <p:cNvPr id="7" name="矩形 7"/>
          <p:cNvSpPr/>
          <p:nvPr/>
        </p:nvSpPr>
        <p:spPr>
          <a:xfrm>
            <a:off x="2908935" y="0"/>
            <a:ext cx="8714105" cy="2715260"/>
          </a:xfrm>
          <a:prstGeom prst="rect">
            <a:avLst/>
          </a:prstGeom>
          <a:solidFill>
            <a:srgbClr val="C17529">
              <a:lumMod val="20000"/>
              <a:lumOff val="80000"/>
            </a:srgbClr>
          </a:solidFill>
          <a:ln w="25400" cap="flat" cmpd="sng" algn="ctr">
            <a:solidFill>
              <a:srgbClr val="C17529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3200" b="1" i="1" kern="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Toán</a:t>
            </a:r>
            <a:endParaRPr lang="en-US" altLang="zh-CN" sz="3200" b="1" i="1" kern="0" spc="100" dirty="0" smtClean="0">
              <a:ln w="22225">
                <a:solidFill>
                  <a:srgbClr val="FF0000"/>
                </a:solidFill>
                <a:prstDash val="solid"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defRPr/>
            </a:pP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24: </a:t>
            </a: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zh-CN" altLang="en-US" sz="3200" b="1" kern="0" dirty="0">
              <a:solidFill>
                <a:srgbClr val="FBEEC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007745"/>
            <a:ext cx="9754235" cy="419481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672590" y="5398135"/>
            <a:ext cx="8103870" cy="12369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Tổng các số trên 3 bông hoa mà chú ong đã gặp là:</a:t>
            </a:r>
          </a:p>
          <a:p>
            <a:pPr algn="ctr"/>
            <a:r>
              <a:rPr lang="en-US" sz="2800"/>
              <a:t>5 + 61 + 8 = 74 (bông)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640" y="441960"/>
            <a:ext cx="9751695" cy="40036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474595" y="4738370"/>
            <a:ext cx="7343140" cy="1541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Hai cây tre có tất cả số đốt là:</a:t>
            </a:r>
          </a:p>
          <a:p>
            <a:pPr algn="ctr"/>
            <a:r>
              <a:rPr lang="en-US" sz="3600"/>
              <a:t>43 + 50 = 93 (đốt)</a:t>
            </a:r>
          </a:p>
          <a:p>
            <a:pPr algn="ctr"/>
            <a:r>
              <a:rPr lang="en-US" sz="3600"/>
              <a:t>Đáp số: 93 đốt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565" y="2157095"/>
            <a:ext cx="10516870" cy="218821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044565" y="3683000"/>
            <a:ext cx="375285" cy="4362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325100" y="3662680"/>
            <a:ext cx="375285" cy="4362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9</a:t>
            </a:r>
          </a:p>
        </p:txBody>
      </p:sp>
      <p:sp>
        <p:nvSpPr>
          <p:cNvPr id="7" name="矩形 7"/>
          <p:cNvSpPr/>
          <p:nvPr/>
        </p:nvSpPr>
        <p:spPr>
          <a:xfrm>
            <a:off x="1798637" y="360771"/>
            <a:ext cx="8714105" cy="1799499"/>
          </a:xfrm>
          <a:prstGeom prst="rect">
            <a:avLst/>
          </a:prstGeom>
          <a:solidFill>
            <a:srgbClr val="C17529">
              <a:lumMod val="20000"/>
              <a:lumOff val="80000"/>
            </a:srgbClr>
          </a:solidFill>
          <a:ln w="25400" cap="flat" cmpd="sng" algn="ctr">
            <a:solidFill>
              <a:srgbClr val="C17529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i="1" kern="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3200" b="1" i="1" kern="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i="1" kern="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hai</a:t>
            </a:r>
            <a:r>
              <a:rPr lang="en-US" sz="3200" b="1" i="1" kern="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i="1" kern="0" spc="10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ngày</a:t>
            </a:r>
            <a:r>
              <a:rPr lang="en-US" sz="3200" b="1" i="1" kern="0" spc="10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16 </a:t>
            </a:r>
            <a:r>
              <a:rPr lang="en-US" sz="3200" b="1" i="1" kern="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tháng</a:t>
            </a:r>
            <a:r>
              <a:rPr lang="en-US" sz="3200" b="1" i="1" kern="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12 </a:t>
            </a:r>
            <a:r>
              <a:rPr lang="en-US" sz="3200" b="1" i="1" kern="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3200" b="1" i="1" kern="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2024</a:t>
            </a:r>
          </a:p>
          <a:p>
            <a:pPr algn="ctr">
              <a:defRPr/>
            </a:pPr>
            <a:r>
              <a:rPr lang="en-US" altLang="zh-CN" sz="3200" b="1" i="1" kern="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Toán</a:t>
            </a:r>
            <a:endParaRPr lang="en-US" altLang="zh-CN" sz="3200" b="1" i="1" kern="0" spc="100" dirty="0" smtClean="0">
              <a:ln w="22225">
                <a:solidFill>
                  <a:srgbClr val="FF0000"/>
                </a:solidFill>
                <a:prstDash val="solid"/>
              </a:ln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ctr">
              <a:defRPr/>
            </a:pP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24: </a:t>
            </a: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altLang="zh-CN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T2)</a:t>
            </a:r>
            <a:endParaRPr lang="en-US" altLang="zh-CN" sz="3200" b="1" kern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zh-CN" altLang="en-US" sz="3200" b="1" kern="0" dirty="0">
              <a:solidFill>
                <a:srgbClr val="FBEEC9">
                  <a:lumMod val="75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bldLvl="0" animBg="1"/>
      <p:bldP spid="12" grpId="1" animBg="1"/>
      <p:bldP spid="7" grpId="0" bldLvl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370" y="273685"/>
            <a:ext cx="9220200" cy="2470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630" y="3133725"/>
            <a:ext cx="7687945" cy="3188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680" y="628650"/>
            <a:ext cx="9833610" cy="5548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126</Words>
  <Application>Microsoft Office PowerPoint</Application>
  <PresentationFormat>Widescreen</PresentationFormat>
  <Paragraphs>26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Microsoft YaHei</vt:lpstr>
      <vt:lpstr>宋体</vt:lpstr>
      <vt:lpstr>Arial</vt:lpstr>
      <vt:lpstr>Calibri</vt:lpstr>
      <vt:lpstr>Calibri Light</vt:lpstr>
      <vt:lpstr>DFPOP1-W9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9</cp:revision>
  <dcterms:created xsi:type="dcterms:W3CDTF">2021-05-19T10:01:53Z</dcterms:created>
  <dcterms:modified xsi:type="dcterms:W3CDTF">2025-04-12T09:50:55Z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