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6" r:id="rId2"/>
    <p:sldId id="297" r:id="rId3"/>
    <p:sldId id="298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3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4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1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/>
        </p:nvSpPr>
        <p:spPr>
          <a:xfrm>
            <a:off x="947420" y="2195195"/>
            <a:ext cx="10876718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Bài 25: Điểm, đoạn thẳng, đường thẳng, đường cong, ba điểm thẳng hàng</a:t>
            </a:r>
            <a:endParaRPr lang="zh-CN" altLang="en-US" sz="4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/>
          <p:nvPr>
            <p:custDataLst>
              <p:tags r:id="rId1"/>
            </p:custDataLst>
          </p:nvPr>
        </p:nvSpPr>
        <p:spPr>
          <a:xfrm>
            <a:off x="2626360" y="2230120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1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217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55" y="254635"/>
            <a:ext cx="259842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445" y="1509395"/>
            <a:ext cx="8663940" cy="503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" y="273050"/>
            <a:ext cx="2674620" cy="1196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5" y="1468755"/>
            <a:ext cx="8253730" cy="36239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34235" y="5234940"/>
            <a:ext cx="7384415" cy="1146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D, G, H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AB,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407035"/>
            <a:ext cx="9934575" cy="418719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0825" y="4900295"/>
            <a:ext cx="8398510" cy="1247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MN, MP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AB, BC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370" y="576580"/>
            <a:ext cx="9707245" cy="540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605" y="1052830"/>
            <a:ext cx="10085070" cy="508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106</Words>
  <Application>Microsoft Office PowerPoint</Application>
  <PresentationFormat>Widescreen</PresentationFormat>
  <Paragraphs>11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</vt:lpstr>
      <vt:lpstr>宋体</vt:lpstr>
      <vt:lpstr>Arial</vt:lpstr>
      <vt:lpstr>Calibri</vt:lpstr>
      <vt:lpstr>Calibri Light</vt:lpstr>
      <vt:lpstr>DFPOP1-W9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13</cp:revision>
  <dcterms:created xsi:type="dcterms:W3CDTF">2021-05-19T13:00:00Z</dcterms:created>
  <dcterms:modified xsi:type="dcterms:W3CDTF">2025-04-12T13:26:05Z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