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298" r:id="rId4"/>
    <p:sldId id="272" r:id="rId5"/>
    <p:sldId id="273" r:id="rId6"/>
    <p:sldId id="274" r:id="rId7"/>
    <p:sldId id="275" r:id="rId8"/>
    <p:sldId id="276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947420" y="2195195"/>
            <a:ext cx="10876718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Bài 25: Điểm, đoạn thẳng, đường thẳng, đường cong, ba điểm thẳng hàng</a:t>
            </a:r>
            <a:endParaRPr lang="zh-CN" altLang="en-US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/>
          <p:nvPr>
            <p:custDataLst>
              <p:tags r:id="rId1"/>
            </p:custDataLst>
          </p:nvPr>
        </p:nvSpPr>
        <p:spPr>
          <a:xfrm>
            <a:off x="2605159" y="2230120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217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040"/>
            <a:ext cx="2461260" cy="10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5" y="1264920"/>
            <a:ext cx="1040892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" y="0"/>
            <a:ext cx="1644650" cy="88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845" y="0"/>
            <a:ext cx="9018270" cy="5018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34845" y="5106670"/>
            <a:ext cx="887053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BC, DE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477" y="1162050"/>
            <a:ext cx="10290175" cy="47250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60720" y="4910455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50560" y="5471160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630" y="818515"/>
            <a:ext cx="9108440" cy="3737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6645" y="4616450"/>
            <a:ext cx="760730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Ba điểm thằng hàng trong hình vẽ là: A, H,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25" y="709930"/>
            <a:ext cx="9687560" cy="53155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70420" y="2222500"/>
            <a:ext cx="2880995" cy="104521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48280" y="4199890"/>
            <a:ext cx="2152015" cy="805180"/>
          </a:xfrm>
          <a:custGeom>
            <a:avLst/>
            <a:gdLst>
              <a:gd name="connisteX0" fmla="*/ 0 w 2151936"/>
              <a:gd name="connsiteY0" fmla="*/ 608737 h 804991"/>
              <a:gd name="connisteX1" fmla="*/ 1034415 w 2151936"/>
              <a:gd name="connsiteY1" fmla="*/ 407 h 804991"/>
              <a:gd name="connisteX2" fmla="*/ 2028190 w 2151936"/>
              <a:gd name="connsiteY2" fmla="*/ 690017 h 804991"/>
              <a:gd name="connisteX3" fmla="*/ 2109470 w 2151936"/>
              <a:gd name="connsiteY3" fmla="*/ 801777 h 8049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51936" h="804992">
                <a:moveTo>
                  <a:pt x="0" y="608738"/>
                </a:moveTo>
                <a:cubicBezTo>
                  <a:pt x="186690" y="473483"/>
                  <a:pt x="628650" y="-16102"/>
                  <a:pt x="1034415" y="408"/>
                </a:cubicBezTo>
                <a:cubicBezTo>
                  <a:pt x="1440180" y="16918"/>
                  <a:pt x="1812925" y="529998"/>
                  <a:pt x="2028190" y="690018"/>
                </a:cubicBezTo>
                <a:cubicBezTo>
                  <a:pt x="2243455" y="850038"/>
                  <a:pt x="2113280" y="793523"/>
                  <a:pt x="2109470" y="801778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CHÀO TẠM BIỆT </a:t>
            </a:r>
            <a:endParaRPr lang="en-US" sz="32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712892" y="4031087"/>
            <a:ext cx="9156878" cy="901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97</Words>
  <Application>Microsoft Office PowerPoint</Application>
  <PresentationFormat>Widescreen</PresentationFormat>
  <Paragraphs>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宋体</vt:lpstr>
      <vt:lpstr>Arial</vt:lpstr>
      <vt:lpstr>Calibri</vt:lpstr>
      <vt:lpstr>Calibri Light</vt:lpstr>
      <vt:lpstr>DFPOP1-W9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13</cp:revision>
  <dcterms:created xsi:type="dcterms:W3CDTF">2021-05-19T13:00:00Z</dcterms:created>
  <dcterms:modified xsi:type="dcterms:W3CDTF">2025-04-12T13:26:47Z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