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0"/>
  </p:notesMasterIdLst>
  <p:sldIdLst>
    <p:sldId id="284" r:id="rId2"/>
    <p:sldId id="285" r:id="rId3"/>
    <p:sldId id="28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57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019" y="1728733"/>
            <a:ext cx="783971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26: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gấp khúc, đường tứ giác</a:t>
            </a:r>
          </a:p>
        </p:txBody>
      </p:sp>
    </p:spTree>
    <p:extLst>
      <p:ext uri="{BB962C8B-B14F-4D97-AF65-F5344CB8AC3E}">
        <p14:creationId xmlns:p14="http://schemas.microsoft.com/office/powerpoint/2010/main" val="2418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169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537460" cy="982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35" y="191770"/>
            <a:ext cx="8820150" cy="569976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172335" y="5803900"/>
            <a:ext cx="9085580" cy="1054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Đường gấp khúc là đường gồm nhiều đoạn thẳng kế tiếp nhau và không thẳng hàng.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7520" y="112395"/>
            <a:ext cx="9202420" cy="52089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6450" y="5464175"/>
            <a:ext cx="5700395" cy="1024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Kết luận: Hình tứ giác là một đa giác có 4 cạnh và 4 đỉnh.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835" y="1500505"/>
            <a:ext cx="9253220" cy="34759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99080" y="5189855"/>
            <a:ext cx="5963920" cy="13595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a. Đường gấp khúc: ABC</a:t>
            </a:r>
          </a:p>
          <a:p>
            <a:pPr algn="ctr"/>
            <a:r>
              <a:rPr lang="en-US" sz="3600"/>
              <a:t>b. Đường gấp khúc: DEGH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755" y="473710"/>
            <a:ext cx="8968105" cy="43630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09010" y="5109210"/>
            <a:ext cx="6045200" cy="1003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Có tất cả 4 hình tứ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330" y="492125"/>
            <a:ext cx="9858375" cy="603123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31665" y="520509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77840" y="523557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83375" y="520509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48270" y="5205095"/>
            <a:ext cx="689610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83375" y="5793740"/>
            <a:ext cx="689610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98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Microsoft YaHei</vt:lpstr>
      <vt:lpstr>Microsoft YaHei</vt:lpstr>
      <vt:lpstr>Arial</vt:lpstr>
      <vt:lpstr>Calibri</vt:lpstr>
      <vt:lpstr>DFPOP1-W9</vt:lpstr>
      <vt:lpstr>Times New Roman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6</cp:revision>
  <dcterms:created xsi:type="dcterms:W3CDTF">2021-05-19T13:36:00Z</dcterms:created>
  <dcterms:modified xsi:type="dcterms:W3CDTF">2025-04-12T13:33:35Z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