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0"/>
  </p:notesMasterIdLst>
  <p:sldIdLst>
    <p:sldId id="284" r:id="rId2"/>
    <p:sldId id="285" r:id="rId3"/>
    <p:sldId id="286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5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019" y="1728733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26: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khúc, đường tứ giác</a:t>
            </a:r>
          </a:p>
        </p:txBody>
      </p:sp>
    </p:spTree>
    <p:extLst>
      <p:ext uri="{BB962C8B-B14F-4D97-AF65-F5344CB8AC3E}">
        <p14:creationId xmlns:p14="http://schemas.microsoft.com/office/powerpoint/2010/main" val="2418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171700" cy="96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60" y="228600"/>
            <a:ext cx="6622415" cy="117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5" y="1406525"/>
            <a:ext cx="5722620" cy="54483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43940" y="2484755"/>
            <a:ext cx="2200910" cy="1106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Đường gấp khúc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244850" y="3037840"/>
            <a:ext cx="974090" cy="3397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3244850" y="3037840"/>
            <a:ext cx="2465070" cy="5226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43940" y="4837430"/>
            <a:ext cx="2200910" cy="11061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Hình tứ giác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3244850" y="2830195"/>
            <a:ext cx="4341495" cy="25603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3244850" y="5390515"/>
            <a:ext cx="831850" cy="6242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bldLvl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365" y="1543050"/>
            <a:ext cx="9324340" cy="37725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8350" y="5540375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 hình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6235" y="5448935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 hình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93480" y="5448935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90" y="0"/>
            <a:ext cx="9259570" cy="436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" y="4547235"/>
            <a:ext cx="6957060" cy="21450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95540" y="4474845"/>
            <a:ext cx="4553585" cy="2130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/>
              <a:t>a.Đường chạy: AB, CDEG, HIK</a:t>
            </a:r>
          </a:p>
          <a:p>
            <a:pPr algn="just"/>
            <a:r>
              <a:rPr lang="en-US" sz="2400"/>
              <a:t>b. Bạn nam và nữ chạy theo đường gấp khúc</a:t>
            </a:r>
          </a:p>
          <a:p>
            <a:pPr algn="just"/>
            <a:r>
              <a:rPr lang="en-US" sz="2400"/>
              <a:t>c. Đường chạy của bạn nữ gồm 2 đoạn thẳng, đường chạy của bạn nam gồm 3 đoạn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260" y="440690"/>
            <a:ext cx="10174605" cy="406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11225" y="4784090"/>
            <a:ext cx="9747250" cy="156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/>
              <a:t>a. Độ dài đường gấp khúc ABC là: 3 + 6 = 9 (cm)</a:t>
            </a:r>
          </a:p>
          <a:p>
            <a:pPr algn="just"/>
            <a:r>
              <a:rPr lang="en-US" sz="3200"/>
              <a:t>b. Độ dài đường gấp khúc MNPQ là: 4 + 4 + 4 = 12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55" y="1176020"/>
            <a:ext cx="9471025" cy="395351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12890" y="1780540"/>
            <a:ext cx="3691890" cy="3184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129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YaHei</vt:lpstr>
      <vt:lpstr>Microsoft YaHei</vt:lpstr>
      <vt:lpstr>Arial</vt:lpstr>
      <vt:lpstr>Calibri</vt:lpstr>
      <vt:lpstr>DFPOP1-W9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6</cp:revision>
  <dcterms:created xsi:type="dcterms:W3CDTF">2021-05-19T13:36:00Z</dcterms:created>
  <dcterms:modified xsi:type="dcterms:W3CDTF">2025-04-12T13:34:04Z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