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10"/>
  </p:notesMasterIdLst>
  <p:sldIdLst>
    <p:sldId id="284" r:id="rId2"/>
    <p:sldId id="285" r:id="rId3"/>
    <p:sldId id="263" r:id="rId4"/>
    <p:sldId id="264" r:id="rId5"/>
    <p:sldId id="265" r:id="rId6"/>
    <p:sldId id="266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9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3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0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5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6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25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47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94" y="1698765"/>
            <a:ext cx="1137812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27: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gấp, cắt, ghép, xếp hình. Vẽ đoạn thẳng.</a:t>
            </a:r>
          </a:p>
        </p:txBody>
      </p:sp>
    </p:spTree>
    <p:extLst>
      <p:ext uri="{BB962C8B-B14F-4D97-AF65-F5344CB8AC3E}">
        <p14:creationId xmlns:p14="http://schemas.microsoft.com/office/powerpoint/2010/main" val="385527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" y="0"/>
            <a:ext cx="231648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630680"/>
            <a:ext cx="9704070" cy="3972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90" y="328930"/>
            <a:ext cx="9510395" cy="619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25" y="556260"/>
            <a:ext cx="9678670" cy="600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865" y="1243330"/>
            <a:ext cx="9791065" cy="43059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16430" y="3112770"/>
            <a:ext cx="1288415" cy="9632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85665" y="3122930"/>
            <a:ext cx="2647315" cy="23431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417955"/>
            <a:ext cx="10340340" cy="3937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7460" y="2063115"/>
            <a:ext cx="3133725" cy="31438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8070" y="3441700"/>
            <a:ext cx="3133725" cy="20085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49</Words>
  <Application>Microsoft Office PowerPoint</Application>
  <PresentationFormat>Widescreen</PresentationFormat>
  <Paragraphs>11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6</cp:revision>
  <dcterms:created xsi:type="dcterms:W3CDTF">2021-05-19T14:02:21Z</dcterms:created>
  <dcterms:modified xsi:type="dcterms:W3CDTF">2025-04-12T13:40:32Z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