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10"/>
  </p:notesMasterIdLst>
  <p:sldIdLst>
    <p:sldId id="284" r:id="rId2"/>
    <p:sldId id="285" r:id="rId3"/>
    <p:sldId id="263" r:id="rId4"/>
    <p:sldId id="269" r:id="rId5"/>
    <p:sldId id="283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9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3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0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5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2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6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25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47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94" y="1698765"/>
            <a:ext cx="1137812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27: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gấp, cắt, ghép, xếp hình. Vẽ đoạn thẳng.</a:t>
            </a:r>
          </a:p>
        </p:txBody>
      </p:sp>
    </p:spTree>
    <p:extLst>
      <p:ext uri="{BB962C8B-B14F-4D97-AF65-F5344CB8AC3E}">
        <p14:creationId xmlns:p14="http://schemas.microsoft.com/office/powerpoint/2010/main" val="385527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35" y="85090"/>
            <a:ext cx="2217420" cy="98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045" y="1295400"/>
            <a:ext cx="9481820" cy="472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79475"/>
            <a:ext cx="10182225" cy="4881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" y="133985"/>
            <a:ext cx="229362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924050"/>
            <a:ext cx="9743440" cy="210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1395095"/>
            <a:ext cx="10199370" cy="365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840" y="-1270"/>
            <a:ext cx="7230110" cy="1430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95" y="1674495"/>
            <a:ext cx="4558665" cy="476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48</Words>
  <Application>Microsoft Office PowerPoint</Application>
  <PresentationFormat>Widescreen</PresentationFormat>
  <Paragraphs>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Calibri</vt:lpstr>
      <vt:lpstr>Calibri Light</vt:lpstr>
      <vt:lpstr>等线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6</cp:revision>
  <dcterms:created xsi:type="dcterms:W3CDTF">2021-05-19T14:02:21Z</dcterms:created>
  <dcterms:modified xsi:type="dcterms:W3CDTF">2025-04-12T13:41:13Z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