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5" r:id="rId2"/>
    <p:sldId id="336" r:id="rId3"/>
    <p:sldId id="337" r:id="rId4"/>
    <p:sldId id="267" r:id="rId5"/>
    <p:sldId id="257" r:id="rId6"/>
    <p:sldId id="315" r:id="rId7"/>
    <p:sldId id="258" r:id="rId8"/>
    <p:sldId id="259" r:id="rId9"/>
    <p:sldId id="260" r:id="rId10"/>
    <p:sldId id="316" r:id="rId11"/>
    <p:sldId id="334" r:id="rId12"/>
    <p:sldId id="333" r:id="rId13"/>
    <p:sldId id="3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4E4"/>
    <a:srgbClr val="B0F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0BEE2-0703-4C2D-8199-63ECAB53F2A2}" type="datetimeFigureOut">
              <a:rPr lang="en-GB" smtClean="0"/>
              <a:t>12/04/2025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F0D74-94AC-4C1A-AC2E-BFB87D6688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7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1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CA39-B627-418C-90AB-0A7D3DCCA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2788D-EA24-4F85-BC8C-20C2AF55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02824-C0E7-42A0-9828-1BD004D56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57AC6-9250-4008-86B0-29C47621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12AA7-B00F-47FF-9605-6F639254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C3A3-2105-4438-B858-1C6F1D4F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F03FF-144B-4DDA-B4B6-2369E9B8B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19A0C-4BE0-4492-91B2-CFD83F669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55AA4-B221-4F01-AA00-D4434F36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5C1E3-4593-4A06-B981-C79BE35D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3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E80AF6-5ECE-4F52-87DA-1A63FBCB7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C5F47-0BB0-4885-822D-D72FE1A48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7F7A4-61BE-4B58-B640-45FBFC396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A3490-1116-480F-8003-779D418F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3A6AB-E7BA-499F-A612-065BC3CF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00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3132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4703C-72B9-41FD-AA30-184A3D971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94DB5-8AA4-4E06-AA66-0A3A68112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24113-584C-4947-8CE7-C7A73406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469D3-6492-40F7-B6D0-D090A2E2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6B0AA-BF0E-4EC1-AB78-5C98727C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F07E-1725-406B-AC83-3CEB2733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E264D-C43F-488F-A13A-E0A8D3E03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4932D-3244-4F32-9BA7-77AF2B16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F27DE-EAE1-4C7B-9E38-B39977A46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577A8-8C45-4B79-A0A9-4D70DC82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0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6F952-860F-41D4-851C-46CB50EB5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E4E51-AC54-44EF-AFB1-A22AB82BF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E215C-F844-4283-9E8F-FCD08465D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5BA7A-7066-4F2E-A298-0884F6CD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DCE0A-5B72-49EA-9376-8739ED12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B1AB4-18C5-4660-9202-84AA644BC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F161-EE3A-48AB-8B54-493EBCCF8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D9E4-4DFE-41BF-9375-79E69C4F5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C067A-4D55-4347-A3BD-4CB27C181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2989F-597D-4D69-9785-83E305875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E14F4-53E0-45AC-8DFE-1610FA7A48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655CC7-4034-41A9-852A-951DAA708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4D0D3-7E05-446F-A869-FA7A7F5B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6551B-BCCD-4AAF-8C48-DA62135E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9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CBEA0-3BA8-4EB9-9D4C-42267214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70CF76-F9A3-41B1-A3B6-ABC5E6D1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F9546-9BA5-43FA-9835-FEAE289FD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9F12A-0C5E-481A-A8F3-87E661F7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8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52262-E2D8-4F1E-B5AD-71D6BD70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29B9A1-FF3B-41C2-A7DC-12E5DC16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EB7F5-661F-4427-91F1-09E48A4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16809-ED24-4ACF-8905-63DB535C5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52B33-8CBD-46C0-A1F3-75D9C17ED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3CD86-CEF7-4B81-B96D-B59BAD245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6678D-8ADE-4C7E-8253-A7EA775FC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A157B-8AFB-4FA9-B9DF-04AE4BAD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DE019-B0A7-44E8-B51D-FCD4C1C6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1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D0648-6696-4EC2-8F5A-93CE7B0C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53B0B-9D0A-41A8-B1E2-31699FD8D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F034AD-5ADA-41F9-A840-7F3FD36D1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DAFBA-BDE3-4D3F-BF1E-0A64BD2E7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4950C-6ABD-477F-A4E3-E7884273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4E793-8ACE-4458-9510-28C09CE09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1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DD1D1-032D-4527-8FCC-32FB24B4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100AF-F13B-4B22-8994-318A36AAA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72FB9-D270-48F0-A3DE-83F2E9925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4C5CB-6275-4961-A8A5-EE27FD5A8EB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DAF3B-63AA-43C8-A9FA-167E2364E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E9107-9003-408F-A619-CDA2E7457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07DD4-6A44-4C6D-AF8D-7462C4774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5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image" Target="../media/image9.png"/><Relationship Id="rId12" Type="http://schemas.openxmlformats.org/officeDocument/2006/relationships/slide" Target="slide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gif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slide" Target="slide8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jpg"/><Relationship Id="rId9" Type="http://schemas.openxmlformats.org/officeDocument/2006/relationships/slide" Target="slide5.xml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jpg"/><Relationship Id="rId9" Type="http://schemas.openxmlformats.org/officeDocument/2006/relationships/slide" Target="slide5.xml"/><Relationship Id="rId1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jpg"/><Relationship Id="rId9" Type="http://schemas.openxmlformats.org/officeDocument/2006/relationships/slide" Target="slide5.xml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image" Target="../media/image16.jpg"/><Relationship Id="rId9" Type="http://schemas.openxmlformats.org/officeDocument/2006/relationships/slide" Target="slide5.xml"/><Relationship Id="rId1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448302"/>
            <a:ext cx="12151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 defTabSz="685783">
              <a:defRPr/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THẦY, CÔ GIÁO VỀ DỰ GIỜ LỚP 2A</a:t>
            </a:r>
            <a:endParaRPr lang="en-US" sz="45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1634" y="4427958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Lan</a:t>
            </a: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4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981FD4E-7A3E-4FD0-A84E-9B1DD21DF4CC}"/>
              </a:ext>
            </a:extLst>
          </p:cNvPr>
          <p:cNvGrpSpPr/>
          <p:nvPr/>
        </p:nvGrpSpPr>
        <p:grpSpPr>
          <a:xfrm>
            <a:off x="620446" y="441309"/>
            <a:ext cx="10080250" cy="1503862"/>
            <a:chOff x="857087" y="487540"/>
            <a:chExt cx="10080250" cy="150386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87B754-FF61-4D6E-8B03-75E2337FEF82}"/>
                </a:ext>
              </a:extLst>
            </p:cNvPr>
            <p:cNvSpPr txBox="1"/>
            <p:nvPr/>
          </p:nvSpPr>
          <p:spPr>
            <a:xfrm>
              <a:off x="1596335" y="606407"/>
              <a:ext cx="9341002" cy="13849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4CEC5EB-189B-4A9A-957A-50A93149DF1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5487837-6FD5-4DDE-9D7E-608B0B06A517}"/>
              </a:ext>
            </a:extLst>
          </p:cNvPr>
          <p:cNvGrpSpPr/>
          <p:nvPr/>
        </p:nvGrpSpPr>
        <p:grpSpPr>
          <a:xfrm>
            <a:off x="1238403" y="2721923"/>
            <a:ext cx="9129470" cy="2656608"/>
            <a:chOff x="1285310" y="2580409"/>
            <a:chExt cx="9129470" cy="26566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64AD767-69D5-4696-BD8B-76FDBC8329D8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17B25BF-5833-4C1C-A6D0-0C93A16A6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C603B8B-5D78-4BD3-8C1F-F6C784B056F0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DFDDA9-71C3-4FAE-8B0F-846C0E847AED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1BB8F7-30B0-4BD0-B462-2435AA4EFFA8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4B37EB-6540-426B-B909-3A22FFA7A18A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1940E6-41C9-4CA9-8A79-A6D2FC28AA4A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EE3C66-08D1-4DDB-8AB3-1F20E9F8A12C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33401A-D0FE-4FBA-BCEB-7E57FC6BA8D4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BD71E4-9BB2-4D72-BADB-755C0B8341E5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DB150B-9DE0-48BF-AC64-EF5600645CC2}"/>
              </a:ext>
            </a:extLst>
          </p:cNvPr>
          <p:cNvCxnSpPr/>
          <p:nvPr/>
        </p:nvCxnSpPr>
        <p:spPr>
          <a:xfrm>
            <a:off x="2131532" y="3726704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DCAAB9-166D-4046-B1EB-70B491DDDF13}"/>
              </a:ext>
            </a:extLst>
          </p:cNvPr>
          <p:cNvCxnSpPr/>
          <p:nvPr/>
        </p:nvCxnSpPr>
        <p:spPr>
          <a:xfrm>
            <a:off x="2115600" y="3726704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E5CCD3-209A-49E8-B445-79824715F878}"/>
              </a:ext>
            </a:extLst>
          </p:cNvPr>
          <p:cNvCxnSpPr/>
          <p:nvPr/>
        </p:nvCxnSpPr>
        <p:spPr>
          <a:xfrm>
            <a:off x="4853566" y="3735947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C03E00B-104A-4E19-87EC-A9658D231938}"/>
              </a:ext>
            </a:extLst>
          </p:cNvPr>
          <p:cNvSpPr txBox="1"/>
          <p:nvPr/>
        </p:nvSpPr>
        <p:spPr>
          <a:xfrm>
            <a:off x="2115600" y="4263281"/>
            <a:ext cx="2642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MN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D0A1DD-266B-4AC2-A8D6-2AD4EABA8DBB}"/>
              </a:ext>
            </a:extLst>
          </p:cNvPr>
          <p:cNvSpPr txBox="1"/>
          <p:nvPr/>
        </p:nvSpPr>
        <p:spPr>
          <a:xfrm>
            <a:off x="4424153" y="4238725"/>
            <a:ext cx="935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,NP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24BD1D-C633-4920-AC76-9D63EA6518C0}"/>
              </a:ext>
            </a:extLst>
          </p:cNvPr>
          <p:cNvSpPr txBox="1"/>
          <p:nvPr/>
        </p:nvSpPr>
        <p:spPr>
          <a:xfrm>
            <a:off x="4937921" y="4232503"/>
            <a:ext cx="112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3200" dirty="0">
                <a:solidFill>
                  <a:srgbClr val="002060"/>
                </a:solidFill>
              </a:rPr>
              <a:t>MP.</a:t>
            </a:r>
          </a:p>
        </p:txBody>
      </p:sp>
    </p:spTree>
    <p:extLst>
      <p:ext uri="{BB962C8B-B14F-4D97-AF65-F5344CB8AC3E}">
        <p14:creationId xmlns:p14="http://schemas.microsoft.com/office/powerpoint/2010/main" val="224328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7B4557-66A8-4E7C-8CAD-4D9FDA2B0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8064362" y="1863312"/>
            <a:ext cx="2044559" cy="2400301"/>
            <a:chOff x="8064362" y="1863312"/>
            <a:chExt cx="2044559" cy="2400301"/>
          </a:xfrm>
        </p:grpSpPr>
        <p:sp>
          <p:nvSpPr>
            <p:cNvPr id="17" name="Flowchart: Manual Input 15"/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649738" y="1876069"/>
            <a:ext cx="2044559" cy="2391076"/>
            <a:chOff x="6649738" y="1876069"/>
            <a:chExt cx="2044559" cy="2391076"/>
          </a:xfrm>
        </p:grpSpPr>
        <p:sp>
          <p:nvSpPr>
            <p:cNvPr id="16" name="Flowchart: Manual Input 15"/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 flipV="1">
            <a:off x="1773056" y="2923819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770544" y="1876069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741305" y="1879545"/>
            <a:ext cx="2430463" cy="2374900"/>
            <a:chOff x="4556209" y="184898"/>
            <a:chExt cx="2430463" cy="2374900"/>
          </a:xfrm>
        </p:grpSpPr>
        <p:sp>
          <p:nvSpPr>
            <p:cNvPr id="13" name="Freeform 12"/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791923" y="1883040"/>
            <a:ext cx="2386013" cy="2403475"/>
            <a:chOff x="5162473" y="804690"/>
            <a:chExt cx="2386013" cy="2403475"/>
          </a:xfrm>
        </p:grpSpPr>
        <p:sp>
          <p:nvSpPr>
            <p:cNvPr id="14" name="Freeform 13"/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6857" y="109393"/>
            <a:ext cx="1610205" cy="671851"/>
            <a:chOff x="2996540" y="627658"/>
            <a:chExt cx="1610205" cy="671851"/>
          </a:xfrm>
        </p:grpSpPr>
        <p:sp>
          <p:nvSpPr>
            <p:cNvPr id="6" name="Rounded Rectangle 5"/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996540" y="627658"/>
              <a:ext cx="1610205" cy="671851"/>
              <a:chOff x="897078" y="438781"/>
              <a:chExt cx="1610205" cy="67185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565208" y="438781"/>
                <a:ext cx="942075" cy="671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?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897078" y="446662"/>
                <a:ext cx="637276" cy="65883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1259917" y="1614459"/>
            <a:ext cx="9699028" cy="3447564"/>
            <a:chOff x="1259917" y="1614459"/>
            <a:chExt cx="9699028" cy="3447564"/>
          </a:xfrm>
        </p:grpSpPr>
        <p:grpSp>
          <p:nvGrpSpPr>
            <p:cNvPr id="22" name="Group 21"/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859788" y="4519531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51346" y="4503205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0841" y="4558173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8039100" y="1876068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649738" y="4575035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" name="Rectangle 1"/>
          <p:cNvSpPr/>
          <p:nvPr/>
        </p:nvSpPr>
        <p:spPr>
          <a:xfrm>
            <a:off x="6649738" y="1863312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4" grpId="0" animBg="1"/>
      <p:bldP spid="41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347DCE-463D-486C-8B96-AE134138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5350" y="486467"/>
            <a:ext cx="9958959" cy="1118255"/>
            <a:chOff x="857087" y="446662"/>
            <a:chExt cx="9958959" cy="111825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TextBox 7"/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27874" y="4009532"/>
            <a:ext cx="4670501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04383" y="2588469"/>
            <a:ext cx="4418816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/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0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6B37521-E8B9-4E52-8F5F-C78070D78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3" t="32223" r="13928" b="1095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6599" y="3304197"/>
            <a:ext cx="7059304" cy="3315424"/>
            <a:chOff x="976332" y="2582526"/>
            <a:chExt cx="7059304" cy="33154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17609" y="2102008"/>
            <a:ext cx="6836281" cy="26108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      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026" name="Picture 2" descr="Cartoon snail Royalty Free Vector Image - VectorStock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5914152" y="6291912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707376">
            <a:off x="4647102" y="6343308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6" name="TextBox 15"/>
          <p:cNvSpPr txBox="1"/>
          <p:nvPr/>
        </p:nvSpPr>
        <p:spPr>
          <a:xfrm rot="1892194">
            <a:off x="2695745" y="5444865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7" name="TextBox 16"/>
          <p:cNvSpPr txBox="1"/>
          <p:nvPr/>
        </p:nvSpPr>
        <p:spPr>
          <a:xfrm rot="19422466">
            <a:off x="1322348" y="4991957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</p:spTree>
    <p:extLst>
      <p:ext uri="{BB962C8B-B14F-4D97-AF65-F5344CB8AC3E}">
        <p14:creationId xmlns:p14="http://schemas.microsoft.com/office/powerpoint/2010/main" val="358285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00024 C -0.00247 -0.00092 -0.00495 -0.00231 -0.00729 -0.00277 C -0.01042 -0.0037 -0.01081 -0.0037 -0.01354 -0.00463 C -0.01432 -0.00509 -0.01497 -0.00532 -0.01562 -0.00555 C -0.0168 -0.00625 -0.01771 -0.00694 -0.01875 -0.0074 L -0.02187 -0.00926 C -0.0224 -0.00972 -0.02292 -0.00995 -0.02344 -0.01018 C -0.02422 -0.01064 -0.02487 -0.01088 -0.02552 -0.01111 C -0.02617 -0.01157 -0.02656 -0.0118 -0.02708 -0.01203 C -0.02799 -0.0125 -0.02891 -0.01273 -0.02969 -0.01296 C -0.03086 -0.01365 -0.03177 -0.01435 -0.03281 -0.01481 C -0.03359 -0.01527 -0.03424 -0.01551 -0.0349 -0.01574 C -0.03555 -0.0162 -0.03594 -0.01666 -0.03646 -0.01666 C -0.03932 -0.01736 -0.04206 -0.01736 -0.04479 -0.01759 C -0.04531 -0.01805 -0.04583 -0.01828 -0.04635 -0.01851 C -0.04714 -0.01898 -0.04779 -0.01898 -0.04844 -0.01944 C -0.04909 -0.0199 -0.04948 -0.02106 -0.05 -0.02129 C -0.05104 -0.02222 -0.05221 -0.02222 -0.05312 -0.02314 C -0.05768 -0.02847 -0.05195 -0.02222 -0.05625 -0.02592 C -0.0569 -0.02662 -0.05729 -0.02731 -0.05781 -0.02777 C -0.05833 -0.02824 -0.05898 -0.02847 -0.05937 -0.0287 C -0.06445 -0.03333 -0.05612 -0.02777 -0.06406 -0.0324 C -0.06458 -0.03287 -0.0651 -0.03333 -0.06562 -0.03333 C -0.07227 -0.03472 -0.06875 -0.03402 -0.07604 -0.03518 C -0.0776 -0.03611 -0.07812 -0.03657 -0.07969 -0.03703 C -0.08307 -0.03842 -0.08359 -0.03796 -0.08698 -0.03981 C -0.09557 -0.0449 -0.0849 -0.03888 -0.09323 -0.04259 C -0.0944 -0.04328 -0.09531 -0.04444 -0.09635 -0.04444 L -0.10104 -0.04444 L -0.10104 -0.04421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1 L -0.10104 -0.04398 C -0.10234 -0.04652 -0.10352 -0.04884 -0.10469 -0.05069 C -0.10521 -0.05162 -0.10586 -0.05185 -0.10625 -0.05254 C -0.10977 -0.05879 -0.10469 -0.05231 -0.10885 -0.05717 C -0.11029 -0.06666 -0.1082 -0.05694 -0.11094 -0.0618 C -0.11133 -0.0625 -0.1112 -0.06412 -0.11146 -0.06458 C -0.11237 -0.0662 -0.11406 -0.06666 -0.1151 -0.06736 C -0.11966 -0.07083 -0.1151 -0.06805 -0.11875 -0.07013 C -0.12018 -0.07268 -0.12161 -0.07569 -0.12344 -0.07662 C -0.12396 -0.07708 -0.12461 -0.07731 -0.125 -0.07754 C -0.12565 -0.07824 -0.12604 -0.07893 -0.12656 -0.07939 C -0.12708 -0.07986 -0.1276 -0.08009 -0.12812 -0.08032 C -0.13464 -0.08356 -0.13034 -0.08101 -0.13385 -0.0831 C -0.13672 -0.09074 -0.13307 -0.08217 -0.13646 -0.0868 C -0.13763 -0.08842 -0.13854 -0.09051 -0.13958 -0.09236 C -0.1401 -0.09328 -0.14023 -0.09444 -0.14062 -0.09513 C -0.14115 -0.09583 -0.1418 -0.09583 -0.14219 -0.09606 C -0.14284 -0.09676 -0.14323 -0.09768 -0.14375 -0.09791 C -0.14479 -0.09884 -0.14583 -0.0993 -0.14687 -0.09976 L -0.14844 -0.10069 L -0.15 -0.10162 C -0.15026 -0.10254 -0.15013 -0.10393 -0.15052 -0.10439 C -0.15143 -0.10555 -0.15273 -0.10532 -0.15365 -0.10625 C -0.15729 -0.11064 -0.1556 -0.10926 -0.15833 -0.11088 C -0.16016 -0.11574 -0.15846 -0.1125 -0.16094 -0.11458 C -0.16159 -0.11527 -0.16198 -0.1162 -0.1625 -0.11643 C -0.16354 -0.11736 -0.16562 -0.11828 -0.16562 -0.11805 L -0.16771 -0.12199 L -0.17187 -0.12754 L -0.18021 -0.13588 C -0.18099 -0.13842 -0.18138 -0.1412 -0.18229 -0.14328 C -0.18268 -0.14421 -0.18346 -0.14398 -0.18385 -0.14421 C -0.18841 -0.14768 -0.18385 -0.1449 -0.1875 -0.14699 C -0.18789 -0.14791 -0.18815 -0.14907 -0.18854 -0.14976 C -0.18958 -0.15138 -0.19062 -0.15231 -0.19167 -0.15347 L -0.19323 -0.15532 C -0.19375 -0.15601 -0.19427 -0.15717 -0.19479 -0.15717 L -0.19844 -0.1581 C -0.19961 -0.15856 -0.20195 -0.15902 -0.20312 -0.15995 C -0.20508 -0.1618 -0.20456 -0.16203 -0.20625 -0.16458 C -0.20677 -0.16551 -0.20742 -0.16574 -0.20781 -0.16643 C -0.20846 -0.16736 -0.20885 -0.16851 -0.20937 -0.16921 C -0.21042 -0.1706 -0.21133 -0.17222 -0.2125 -0.17291 C -0.21641 -0.17523 -0.21458 -0.1743 -0.21771 -0.17569 C -0.22148 -0.18032 -0.21979 -0.17847 -0.22292 -0.18125 C -0.22539 -0.18773 -0.22383 -0.18611 -0.22656 -0.18773 C -0.22773 -0.19398 -0.22617 -0.18796 -0.22865 -0.19143 C -0.22917 -0.19213 -0.2293 -0.19351 -0.22969 -0.19421 C -0.23047 -0.1956 -0.23281 -0.20046 -0.23437 -0.20162 C -0.23516 -0.20231 -0.23581 -0.20231 -0.23646 -0.20254 C -0.23763 -0.20324 -0.23867 -0.20347 -0.23958 -0.20439 L -0.24271 -0.2081 C -0.2431 -0.20902 -0.24336 -0.21018 -0.24375 -0.21088 C -0.24505 -0.21319 -0.2457 -0.21296 -0.2474 -0.21365 C -0.25378 -0.21713 -0.24792 -0.21435 -0.2526 -0.21643 C -0.2543 -0.21851 -0.25443 -0.21875 -0.25625 -0.22013 C -0.25677 -0.2206 -0.25729 -0.22083 -0.25781 -0.22106 C -0.25872 -0.22569 -0.25781 -0.22268 -0.2599 -0.22569 C -0.26055 -0.22662 -0.26094 -0.22777 -0.26146 -0.22847 C -0.26198 -0.22939 -0.26263 -0.22986 -0.26302 -0.23032 C -0.26589 -0.23402 -0.26419 -0.23263 -0.26667 -0.23402 C -0.26745 -0.23588 -0.26771 -0.23842 -0.26875 -0.23958 C -0.26927 -0.24027 -0.26992 -0.24074 -0.27031 -0.24143 C -0.27435 -0.24745 -0.26966 -0.24166 -0.27344 -0.24606 C -0.27383 -0.24699 -0.27409 -0.24814 -0.27448 -0.24884 C -0.27526 -0.25046 -0.27656 -0.25277 -0.2776 -0.25347 C -0.27839 -0.25416 -0.27904 -0.25416 -0.27969 -0.25439 C -0.28177 -0.25555 -0.28073 -0.25532 -0.28177 -0.25532 L -0.28177 -0.25509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4 L -0.28281 -0.25671 C -0.28685 -0.24884 -0.28464 -0.25208 -0.28906 -0.24676 C -0.28958 -0.24629 -0.2901 -0.24537 -0.29062 -0.2449 L -0.29375 -0.24305 L -0.29531 -0.24213 C -0.29557 -0.2412 -0.29557 -0.24004 -0.29583 -0.23935 C -0.29622 -0.23888 -0.29701 -0.23888 -0.2974 -0.23842 C -0.30104 -0.23541 -0.29674 -0.23773 -0.30104 -0.23564 C -0.30495 -0.23125 -0.30026 -0.23703 -0.30417 -0.23101 C -0.30469 -0.23032 -0.30521 -0.22986 -0.30573 -0.22916 C -0.30612 -0.22824 -0.30638 -0.22731 -0.30677 -0.22638 C -0.30781 -0.22476 -0.3125 -0.22106 -0.3125 -0.22083 C -0.31302 -0.2206 -0.31367 -0.22037 -0.31406 -0.2199 C -0.31471 -0.21944 -0.3151 -0.21875 -0.31562 -0.21805 C -0.31615 -0.21782 -0.3168 -0.21759 -0.31719 -0.21713 C -0.31797 -0.21666 -0.32057 -0.21319 -0.32083 -0.2125 C -0.32148 -0.2118 -0.32187 -0.21064 -0.3224 -0.20972 C -0.32344 -0.20856 -0.32448 -0.2074 -0.32552 -0.20601 C -0.32604 -0.20555 -0.32669 -0.20509 -0.32708 -0.20416 C -0.3276 -0.20324 -0.32812 -0.20231 -0.32865 -0.20138 C -0.32917 -0.20092 -0.32982 -0.20092 -0.33021 -0.20046 C -0.33385 -0.19745 -0.32956 -0.19976 -0.33385 -0.19768 C -0.33437 -0.19722 -0.3349 -0.19652 -0.33542 -0.19583 C -0.33594 -0.1956 -0.33659 -0.1956 -0.33698 -0.1949 C -0.33815 -0.19398 -0.3401 -0.1912 -0.3401 -0.19097 C -0.34049 -0.19027 -0.34076 -0.18935 -0.34115 -0.18842 C -0.34258 -0.18611 -0.34349 -0.18634 -0.34531 -0.18564 C -0.34987 -0.18055 -0.34414 -0.1868 -0.34844 -0.18287 C -0.34909 -0.1824 -0.34948 -0.18171 -0.35 -0.18101 C -0.35039 -0.18009 -0.35065 -0.17916 -0.35104 -0.17824 C -0.35156 -0.17731 -0.35221 -0.17662 -0.3526 -0.17546 C -0.35299 -0.17476 -0.35286 -0.17338 -0.35312 -0.17268 C -0.35352 -0.17222 -0.3543 -0.17222 -0.35469 -0.17176 C -0.35534 -0.17129 -0.35573 -0.1706 -0.35625 -0.1699 C -0.35833 -0.16481 -0.35625 -0.16967 -0.35937 -0.16435 C -0.36055 -0.16273 -0.36159 -0.16088 -0.3625 -0.15879 C -0.36302 -0.1581 -0.36315 -0.15694 -0.36354 -0.15601 C -0.36458 -0.15439 -0.36549 -0.15393 -0.36667 -0.15324 C -0.36745 -0.15301 -0.3681 -0.15277 -0.36875 -0.15231 C -0.36927 -0.15185 -0.36979 -0.15092 -0.37031 -0.15046 C -0.37135 -0.14976 -0.37253 -0.14976 -0.37344 -0.14861 C -0.37396 -0.14814 -0.37448 -0.14722 -0.375 -0.14676 C -0.37604 -0.14606 -0.37708 -0.1456 -0.37812 -0.1449 L -0.37969 -0.14398 C -0.38177 -0.13888 -0.37969 -0.14305 -0.38229 -0.14027 C -0.38307 -0.13958 -0.38372 -0.13819 -0.38437 -0.1375 C -0.38503 -0.13703 -0.38581 -0.13703 -0.38646 -0.13657 C -0.38841 -0.13564 -0.38789 -0.13588 -0.38958 -0.13379 C -0.38997 -0.13287 -0.39049 -0.13217 -0.39062 -0.13101 L -0.39219 -0.12268 C -0.39258 -0.12106 -0.39284 -0.11851 -0.39375 -0.11713 C -0.39427 -0.11666 -0.39492 -0.11666 -0.39531 -0.1162 C -0.39948 -0.11273 -0.39453 -0.11597 -0.39844 -0.11342 C -0.39831 -0.11435 -0.39818 -0.11551 -0.39792 -0.1162 C -0.39766 -0.11736 -0.39687 -0.11898 -0.39687 -0.11875 L -0.39687 -0.11898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BD7C91-8B76-43A4-A834-4796F838DF85}"/>
              </a:ext>
            </a:extLst>
          </p:cNvPr>
          <p:cNvSpPr/>
          <p:nvPr/>
        </p:nvSpPr>
        <p:spPr>
          <a:xfrm>
            <a:off x="2822713" y="2820177"/>
            <a:ext cx="665080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28:</a:t>
            </a:r>
          </a:p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454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BD7C91-8B76-43A4-A834-4796F838DF85}"/>
              </a:ext>
            </a:extLst>
          </p:cNvPr>
          <p:cNvSpPr/>
          <p:nvPr/>
        </p:nvSpPr>
        <p:spPr>
          <a:xfrm>
            <a:off x="2822713" y="2820177"/>
            <a:ext cx="66508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4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318052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5" y="4206411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22" y="839877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97" y="32776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225" y="781065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500" y="268956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45" y="4192375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20" y="3680266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490" y="4120714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65" y="3608605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51F1B32-91BC-4015-92F8-47A60D279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06" y="118338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56" y="511085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688" y="4589417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772444" y="4112446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822714" y="2115993"/>
            <a:ext cx="6669156" cy="616511"/>
          </a:xfrm>
          <a:prstGeom prst="foldedCorner">
            <a:avLst/>
          </a:prstGeom>
          <a:solidFill>
            <a:srgbClr val="B0F0F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BC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01629" y="550603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17315" y="4607137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24" y="5829670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71" y="5245367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6" y="400781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7781" y="507759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521" y="4145671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675" y="4308562"/>
            <a:ext cx="714375" cy="1190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F34233-FDED-4E0F-9700-2820B80918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61" y="5824679"/>
            <a:ext cx="952500" cy="101917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14086-F1A2-4B13-9ECD-8812A0EAEB71}"/>
              </a:ext>
            </a:extLst>
          </p:cNvPr>
          <p:cNvCxnSpPr/>
          <p:nvPr/>
        </p:nvCxnSpPr>
        <p:spPr>
          <a:xfrm>
            <a:off x="4759264" y="3358562"/>
            <a:ext cx="269678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0DE44DA-909E-4B44-BF4A-2F422776EF77}"/>
              </a:ext>
            </a:extLst>
          </p:cNvPr>
          <p:cNvSpPr txBox="1"/>
          <p:nvPr/>
        </p:nvSpPr>
        <p:spPr>
          <a:xfrm>
            <a:off x="7298261" y="2632020"/>
            <a:ext cx="433803" cy="969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127DC8-339E-4202-AAAC-1B34406767D8}"/>
              </a:ext>
            </a:extLst>
          </p:cNvPr>
          <p:cNvSpPr txBox="1"/>
          <p:nvPr/>
        </p:nvSpPr>
        <p:spPr>
          <a:xfrm>
            <a:off x="4522922" y="2632021"/>
            <a:ext cx="433803" cy="969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800BB-6BD3-49C1-8ECD-84F5C806496D}"/>
              </a:ext>
            </a:extLst>
          </p:cNvPr>
          <p:cNvSpPr txBox="1"/>
          <p:nvPr/>
        </p:nvSpPr>
        <p:spPr>
          <a:xfrm>
            <a:off x="7313424" y="3380546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C61B33-A271-4AFF-AFF2-CD7C30B26A16}"/>
              </a:ext>
            </a:extLst>
          </p:cNvPr>
          <p:cNvSpPr txBox="1"/>
          <p:nvPr/>
        </p:nvSpPr>
        <p:spPr>
          <a:xfrm>
            <a:off x="4523331" y="3370642"/>
            <a:ext cx="448557" cy="440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2AF9CAE-04C4-426D-B2C8-734AC758F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8051"/>
            <a:ext cx="1220147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25" y="-18001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51063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96" y="4563789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008872" y="422720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469139" y="1590732"/>
            <a:ext cx="7368457" cy="932607"/>
          </a:xfrm>
          <a:prstGeom prst="foldedCorner">
            <a:avLst/>
          </a:prstGeom>
          <a:solidFill>
            <a:srgbClr val="B0F0F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MN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9814" y="5526098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676" y="4568425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8" y="5834799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83" y="523780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5" y="388720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7105" y="511672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872" y="4255084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949" y="4434910"/>
            <a:ext cx="714375" cy="1190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FA9E4D-B1E9-4D7C-AE94-96BC1FC979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66" y="5698111"/>
            <a:ext cx="952500" cy="101917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752693-DEA8-4AD8-9403-ACD7D964DE2D}"/>
              </a:ext>
            </a:extLst>
          </p:cNvPr>
          <p:cNvCxnSpPr/>
          <p:nvPr/>
        </p:nvCxnSpPr>
        <p:spPr>
          <a:xfrm flipV="1">
            <a:off x="3038726" y="2641025"/>
            <a:ext cx="2583786" cy="12826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384B605-0672-47DA-9362-77A6B3B3D604}"/>
              </a:ext>
            </a:extLst>
          </p:cNvPr>
          <p:cNvSpPr txBox="1"/>
          <p:nvPr/>
        </p:nvSpPr>
        <p:spPr>
          <a:xfrm>
            <a:off x="3296707" y="3786626"/>
            <a:ext cx="468846" cy="440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A7D2E2-7C0D-42D0-BDB2-CE068C638502}"/>
              </a:ext>
            </a:extLst>
          </p:cNvPr>
          <p:cNvSpPr txBox="1"/>
          <p:nvPr/>
        </p:nvSpPr>
        <p:spPr>
          <a:xfrm>
            <a:off x="5052878" y="2995999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A9CE00-7FF4-4420-94B7-1E6969EB492B}"/>
              </a:ext>
            </a:extLst>
          </p:cNvPr>
          <p:cNvSpPr txBox="1"/>
          <p:nvPr/>
        </p:nvSpPr>
        <p:spPr>
          <a:xfrm>
            <a:off x="3296707" y="2973032"/>
            <a:ext cx="433802" cy="969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8157D0-5779-482D-ABF1-05F5BCFE6328}"/>
              </a:ext>
            </a:extLst>
          </p:cNvPr>
          <p:cNvSpPr txBox="1"/>
          <p:nvPr/>
        </p:nvSpPr>
        <p:spPr>
          <a:xfrm>
            <a:off x="4936765" y="2160305"/>
            <a:ext cx="433802" cy="969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35D078-8A6D-4343-A888-A9C2D5E58EF8}"/>
              </a:ext>
            </a:extLst>
          </p:cNvPr>
          <p:cNvCxnSpPr/>
          <p:nvPr/>
        </p:nvCxnSpPr>
        <p:spPr>
          <a:xfrm>
            <a:off x="6713749" y="2724250"/>
            <a:ext cx="2570474" cy="12826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23EDB95-938C-40A1-A4FA-BF637A602A97}"/>
              </a:ext>
            </a:extLst>
          </p:cNvPr>
          <p:cNvSpPr txBox="1"/>
          <p:nvPr/>
        </p:nvSpPr>
        <p:spPr>
          <a:xfrm>
            <a:off x="8515301" y="2995999"/>
            <a:ext cx="433802" cy="969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E811E9-C50D-44F7-B561-0CEFC272CC1B}"/>
              </a:ext>
            </a:extLst>
          </p:cNvPr>
          <p:cNvSpPr txBox="1"/>
          <p:nvPr/>
        </p:nvSpPr>
        <p:spPr>
          <a:xfrm>
            <a:off x="7051705" y="2253101"/>
            <a:ext cx="433802" cy="969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68F7EB-F81F-4F31-B164-52DF77F4E444}"/>
              </a:ext>
            </a:extLst>
          </p:cNvPr>
          <p:cNvSpPr txBox="1"/>
          <p:nvPr/>
        </p:nvSpPr>
        <p:spPr>
          <a:xfrm flipH="1">
            <a:off x="8354387" y="3755256"/>
            <a:ext cx="593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8651A9-BB12-4429-BF72-CA7FC4888677}"/>
              </a:ext>
            </a:extLst>
          </p:cNvPr>
          <p:cNvSpPr txBox="1"/>
          <p:nvPr/>
        </p:nvSpPr>
        <p:spPr>
          <a:xfrm>
            <a:off x="6774475" y="3046627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2" grpId="0"/>
      <p:bldP spid="23" grpId="0"/>
      <p:bldP spid="24" grpId="0"/>
      <p:bldP spid="25" grpId="0"/>
      <p:bldP spid="29" grpId="0"/>
      <p:bldP spid="30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FD8B10D-14B4-4FA9-86CC-F78FD560F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0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00" y="137885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203" y="511085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478" y="4618006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31785" y="420947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128051" y="1753890"/>
            <a:ext cx="8381186" cy="984844"/>
          </a:xfrm>
          <a:prstGeom prst="foldedCorner">
            <a:avLst/>
          </a:prstGeom>
          <a:solidFill>
            <a:srgbClr val="B0F0F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M,N,P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5530" y="5527147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5760" y="4643337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89" y="5857874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89" y="515412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3" y="405656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1685" y="5100913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785" y="4249370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572" y="4377591"/>
            <a:ext cx="714375" cy="1190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C842F-99F6-4F14-8C22-C77996DEA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493" y="5792115"/>
            <a:ext cx="952500" cy="101917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79B2ED-1C2E-47A0-A646-42F5E670E73E}"/>
              </a:ext>
            </a:extLst>
          </p:cNvPr>
          <p:cNvCxnSpPr/>
          <p:nvPr/>
        </p:nvCxnSpPr>
        <p:spPr>
          <a:xfrm>
            <a:off x="5107269" y="2687554"/>
            <a:ext cx="2570474" cy="12826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783BEE6-307E-41AD-AAC6-10807D60FC5D}"/>
              </a:ext>
            </a:extLst>
          </p:cNvPr>
          <p:cNvSpPr txBox="1"/>
          <p:nvPr/>
        </p:nvSpPr>
        <p:spPr>
          <a:xfrm>
            <a:off x="5283907" y="3209397"/>
            <a:ext cx="433802" cy="969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48B804-16F6-4EA6-AAA0-D2D1CB638D79}"/>
              </a:ext>
            </a:extLst>
          </p:cNvPr>
          <p:cNvSpPr txBox="1"/>
          <p:nvPr/>
        </p:nvSpPr>
        <p:spPr>
          <a:xfrm>
            <a:off x="6930922" y="2944368"/>
            <a:ext cx="433802" cy="969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91DE94-EA60-4574-91A5-BC5923FE5708}"/>
              </a:ext>
            </a:extLst>
          </p:cNvPr>
          <p:cNvSpPr txBox="1"/>
          <p:nvPr/>
        </p:nvSpPr>
        <p:spPr>
          <a:xfrm>
            <a:off x="5489377" y="2240613"/>
            <a:ext cx="433802" cy="969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FB459F-8809-4E0D-A16D-29F18BC3CD61}"/>
              </a:ext>
            </a:extLst>
          </p:cNvPr>
          <p:cNvSpPr txBox="1"/>
          <p:nvPr/>
        </p:nvSpPr>
        <p:spPr>
          <a:xfrm>
            <a:off x="5084407" y="3926952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D01277-0830-462D-99FA-B6A4F7D591A9}"/>
              </a:ext>
            </a:extLst>
          </p:cNvPr>
          <p:cNvSpPr txBox="1"/>
          <p:nvPr/>
        </p:nvSpPr>
        <p:spPr>
          <a:xfrm>
            <a:off x="6818055" y="373048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97844D-FFBC-4B12-A0AA-F0E8EED3FD53}"/>
              </a:ext>
            </a:extLst>
          </p:cNvPr>
          <p:cNvSpPr txBox="1"/>
          <p:nvPr/>
        </p:nvSpPr>
        <p:spPr>
          <a:xfrm>
            <a:off x="5370341" y="2994624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1.04167E-6 -0.2247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2" grpId="0"/>
      <p:bldP spid="23" grpId="0"/>
      <p:bldP spid="24" grpId="0"/>
      <p:bldP spid="25" grpId="0"/>
      <p:bldP spid="26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34C5E0C-53F8-4A85-8C0F-3454EB700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68" y="228425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81" y="5103628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56" y="4551417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08405" y="4138112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422788" y="1859971"/>
            <a:ext cx="7168930" cy="734685"/>
          </a:xfrm>
          <a:prstGeom prst="foldedCorner">
            <a:avLst/>
          </a:prstGeom>
          <a:solidFill>
            <a:srgbClr val="B0F0F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21589" y="5516269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5187" y="4590930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86" y="5874704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24" y="5200832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3" y="409219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5729" y="510362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405" y="42524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269" y="4334600"/>
            <a:ext cx="714375" cy="1190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E6B96A-9390-46E3-9FDF-41CCB8604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15" y="5838825"/>
            <a:ext cx="952500" cy="1019175"/>
          </a:xfrm>
          <a:prstGeom prst="rect">
            <a:avLst/>
          </a:prstGeom>
        </p:spPr>
      </p:pic>
      <p:sp>
        <p:nvSpPr>
          <p:cNvPr id="21" name="Freeform 23">
            <a:extLst>
              <a:ext uri="{FF2B5EF4-FFF2-40B4-BE49-F238E27FC236}">
                <a16:creationId xmlns:a16="http://schemas.microsoft.com/office/drawing/2014/main" id="{AE2C33BD-FBFC-4FDD-9EA2-0FBBCE0D2FF8}"/>
              </a:ext>
            </a:extLst>
          </p:cNvPr>
          <p:cNvSpPr/>
          <p:nvPr/>
        </p:nvSpPr>
        <p:spPr>
          <a:xfrm>
            <a:off x="4959237" y="2742609"/>
            <a:ext cx="2096030" cy="442346"/>
          </a:xfrm>
          <a:custGeom>
            <a:avLst/>
            <a:gdLst>
              <a:gd name="connsiteX0" fmla="*/ 0 w 1766887"/>
              <a:gd name="connsiteY0" fmla="*/ 256903 h 449574"/>
              <a:gd name="connsiteX1" fmla="*/ 390525 w 1766887"/>
              <a:gd name="connsiteY1" fmla="*/ 4491 h 449574"/>
              <a:gd name="connsiteX2" fmla="*/ 1285875 w 1766887"/>
              <a:gd name="connsiteY2" fmla="*/ 447403 h 449574"/>
              <a:gd name="connsiteX3" fmla="*/ 1766887 w 1766887"/>
              <a:gd name="connsiteY3" fmla="*/ 142603 h 449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6887" h="449574">
                <a:moveTo>
                  <a:pt x="0" y="256903"/>
                </a:moveTo>
                <a:cubicBezTo>
                  <a:pt x="88106" y="114822"/>
                  <a:pt x="176213" y="-27259"/>
                  <a:pt x="390525" y="4491"/>
                </a:cubicBezTo>
                <a:cubicBezTo>
                  <a:pt x="604837" y="36241"/>
                  <a:pt x="1056481" y="424384"/>
                  <a:pt x="1285875" y="447403"/>
                </a:cubicBezTo>
                <a:cubicBezTo>
                  <a:pt x="1515269" y="470422"/>
                  <a:pt x="1641078" y="306512"/>
                  <a:pt x="1766887" y="14260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FB4C9-DAE4-4115-A653-ECB4E0BEC403}"/>
              </a:ext>
            </a:extLst>
          </p:cNvPr>
          <p:cNvSpPr txBox="1"/>
          <p:nvPr/>
        </p:nvSpPr>
        <p:spPr>
          <a:xfrm>
            <a:off x="5726750" y="3155259"/>
            <a:ext cx="369250" cy="440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-0.224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261</Words>
  <Application>Microsoft Office PowerPoint</Application>
  <PresentationFormat>Widescreen</PresentationFormat>
  <Paragraphs>78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DFPOP1-W9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9</cp:revision>
  <dcterms:created xsi:type="dcterms:W3CDTF">2021-11-25T01:23:07Z</dcterms:created>
  <dcterms:modified xsi:type="dcterms:W3CDTF">2025-04-12T13:44:18Z</dcterms:modified>
</cp:coreProperties>
</file>