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5"/>
  </p:notesMasterIdLst>
  <p:sldIdLst>
    <p:sldId id="292" r:id="rId2"/>
    <p:sldId id="256" r:id="rId3"/>
    <p:sldId id="257" r:id="rId4"/>
    <p:sldId id="274" r:id="rId5"/>
    <p:sldId id="286" r:id="rId6"/>
    <p:sldId id="287" r:id="rId7"/>
    <p:sldId id="258" r:id="rId8"/>
    <p:sldId id="264" r:id="rId9"/>
    <p:sldId id="268" r:id="rId10"/>
    <p:sldId id="269" r:id="rId11"/>
    <p:sldId id="288" r:id="rId12"/>
    <p:sldId id="290" r:id="rId13"/>
    <p:sldId id="29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6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240F-4CD3-407F-AC61-8A0306D2EA88}" type="datetimeFigureOut">
              <a:rPr lang="vi-VN" smtClean="0"/>
              <a:t>12/04/2025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D3EF-9B58-4D9E-8040-67A2BE6263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84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nội dung củng cố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0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39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9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917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2pPr>
            <a:lvl3pPr marL="1218346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751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6692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5866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503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4212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338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1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9173" indent="0">
              <a:buNone/>
              <a:defRPr sz="2664" b="1"/>
            </a:lvl2pPr>
            <a:lvl3pPr marL="1218346" indent="0">
              <a:buNone/>
              <a:defRPr sz="2398" b="1"/>
            </a:lvl3pPr>
            <a:lvl4pPr marL="1827519" indent="0">
              <a:buNone/>
              <a:defRPr sz="2131" b="1"/>
            </a:lvl4pPr>
            <a:lvl5pPr marL="2436692" indent="0">
              <a:buNone/>
              <a:defRPr sz="2131" b="1"/>
            </a:lvl5pPr>
            <a:lvl6pPr marL="3045866" indent="0">
              <a:buNone/>
              <a:defRPr sz="2131" b="1"/>
            </a:lvl6pPr>
            <a:lvl7pPr marL="3655039" indent="0">
              <a:buNone/>
              <a:defRPr sz="2131" b="1"/>
            </a:lvl7pPr>
            <a:lvl8pPr marL="4264212" indent="0">
              <a:buNone/>
              <a:defRPr sz="2131" b="1"/>
            </a:lvl8pPr>
            <a:lvl9pPr marL="4873385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9173" indent="0">
              <a:buNone/>
              <a:defRPr sz="2664" b="1"/>
            </a:lvl2pPr>
            <a:lvl3pPr marL="1218346" indent="0">
              <a:buNone/>
              <a:defRPr sz="2398" b="1"/>
            </a:lvl3pPr>
            <a:lvl4pPr marL="1827519" indent="0">
              <a:buNone/>
              <a:defRPr sz="2131" b="1"/>
            </a:lvl4pPr>
            <a:lvl5pPr marL="2436692" indent="0">
              <a:buNone/>
              <a:defRPr sz="2131" b="1"/>
            </a:lvl5pPr>
            <a:lvl6pPr marL="3045866" indent="0">
              <a:buNone/>
              <a:defRPr sz="2131" b="1"/>
            </a:lvl6pPr>
            <a:lvl7pPr marL="3655039" indent="0">
              <a:buNone/>
              <a:defRPr sz="2131" b="1"/>
            </a:lvl7pPr>
            <a:lvl8pPr marL="4264212" indent="0">
              <a:buNone/>
              <a:defRPr sz="2131" b="1"/>
            </a:lvl8pPr>
            <a:lvl9pPr marL="4873385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7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8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2"/>
            </a:lvl1pPr>
            <a:lvl2pPr>
              <a:defRPr sz="3730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5"/>
            </a:lvl1pPr>
            <a:lvl2pPr marL="609173" indent="0">
              <a:buNone/>
              <a:defRPr sz="1598"/>
            </a:lvl2pPr>
            <a:lvl3pPr marL="1218346" indent="0">
              <a:buNone/>
              <a:defRPr sz="1332"/>
            </a:lvl3pPr>
            <a:lvl4pPr marL="1827519" indent="0">
              <a:buNone/>
              <a:defRPr sz="1199"/>
            </a:lvl4pPr>
            <a:lvl5pPr marL="2436692" indent="0">
              <a:buNone/>
              <a:defRPr sz="1199"/>
            </a:lvl5pPr>
            <a:lvl6pPr marL="3045866" indent="0">
              <a:buNone/>
              <a:defRPr sz="1199"/>
            </a:lvl6pPr>
            <a:lvl7pPr marL="3655039" indent="0">
              <a:buNone/>
              <a:defRPr sz="1199"/>
            </a:lvl7pPr>
            <a:lvl8pPr marL="4264212" indent="0">
              <a:buNone/>
              <a:defRPr sz="1199"/>
            </a:lvl8pPr>
            <a:lvl9pPr marL="4873385" indent="0">
              <a:buNone/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2"/>
            </a:lvl1pPr>
            <a:lvl2pPr marL="609173" indent="0">
              <a:buNone/>
              <a:defRPr sz="3730"/>
            </a:lvl2pPr>
            <a:lvl3pPr marL="1218346" indent="0">
              <a:buNone/>
              <a:defRPr sz="3197"/>
            </a:lvl3pPr>
            <a:lvl4pPr marL="1827519" indent="0">
              <a:buNone/>
              <a:defRPr sz="2664"/>
            </a:lvl4pPr>
            <a:lvl5pPr marL="2436692" indent="0">
              <a:buNone/>
              <a:defRPr sz="2664"/>
            </a:lvl5pPr>
            <a:lvl6pPr marL="3045866" indent="0">
              <a:buNone/>
              <a:defRPr sz="2664"/>
            </a:lvl6pPr>
            <a:lvl7pPr marL="3655039" indent="0">
              <a:buNone/>
              <a:defRPr sz="2664"/>
            </a:lvl7pPr>
            <a:lvl8pPr marL="4264212" indent="0">
              <a:buNone/>
              <a:defRPr sz="2664"/>
            </a:lvl8pPr>
            <a:lvl9pPr marL="4873385" indent="0">
              <a:buNone/>
              <a:defRPr sz="26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173" indent="0">
              <a:buNone/>
              <a:defRPr sz="1598"/>
            </a:lvl2pPr>
            <a:lvl3pPr marL="1218346" indent="0">
              <a:buNone/>
              <a:defRPr sz="1332"/>
            </a:lvl3pPr>
            <a:lvl4pPr marL="1827519" indent="0">
              <a:buNone/>
              <a:defRPr sz="1199"/>
            </a:lvl4pPr>
            <a:lvl5pPr marL="2436692" indent="0">
              <a:buNone/>
              <a:defRPr sz="1199"/>
            </a:lvl5pPr>
            <a:lvl6pPr marL="3045866" indent="0">
              <a:buNone/>
              <a:defRPr sz="1199"/>
            </a:lvl6pPr>
            <a:lvl7pPr marL="3655039" indent="0">
              <a:buNone/>
              <a:defRPr sz="1199"/>
            </a:lvl7pPr>
            <a:lvl8pPr marL="4264212" indent="0">
              <a:buNone/>
              <a:defRPr sz="1199"/>
            </a:lvl8pPr>
            <a:lvl9pPr marL="4873385" indent="0">
              <a:buNone/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82935" tIns="91467" rIns="182935" bIns="914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82935" tIns="91467" rIns="182935" bIns="914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4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7" r:id="rId12"/>
    <p:sldLayoutId id="2147483708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</p:sldLayoutIdLst>
  <p:txStyles>
    <p:titleStyle>
      <a:lvl1pPr algn="ctr" defTabSz="1218346" rtl="0" eaLnBrk="1" latinLnBrk="0" hangingPunct="1"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80" indent="-456880" algn="l" defTabSz="1218346" rtl="0" eaLnBrk="1" latinLnBrk="0" hangingPunct="1">
        <a:spcBef>
          <a:spcPct val="20000"/>
        </a:spcBef>
        <a:buFont typeface="Arial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906" indent="-380733" algn="l" defTabSz="1218346" rtl="0" eaLnBrk="1" latinLnBrk="0" hangingPunct="1">
        <a:spcBef>
          <a:spcPct val="20000"/>
        </a:spcBef>
        <a:buFont typeface="Arial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2933" indent="-304586" algn="l" defTabSz="1218346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2106" indent="-304586" algn="l" defTabSz="1218346" rtl="0" eaLnBrk="1" latinLnBrk="0" hangingPunct="1">
        <a:spcBef>
          <a:spcPct val="20000"/>
        </a:spcBef>
        <a:buFont typeface="Arial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1279" indent="-304586" algn="l" defTabSz="1218346" rtl="0" eaLnBrk="1" latinLnBrk="0" hangingPunct="1">
        <a:spcBef>
          <a:spcPct val="20000"/>
        </a:spcBef>
        <a:buFont typeface="Arial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50452" indent="-304586" algn="l" defTabSz="1218346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9625" indent="-304586" algn="l" defTabSz="1218346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8798" indent="-304586" algn="l" defTabSz="1218346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7972" indent="-304586" algn="l" defTabSz="1218346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173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346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519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692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866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5039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4212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3385" algn="l" defTabSz="121834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17" Type="http://schemas.microsoft.com/office/2007/relationships/hdphoto" Target="../media/hdphoto9.wdp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microsoft.com/office/2007/relationships/hdphoto" Target="../media/hdphoto10.wdp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54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75EB2D-0DB7-E142-A4D0-84B32206F8F4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259765"/>
            <a:chExt cx="9743725" cy="28507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Tổng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4" y="445109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Từ các số hạng và tổng,em hãy lập các phép cộng thích hợp.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83585B-B835-7B4B-B625-81B4A65CA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2980675" y="2356890"/>
            <a:ext cx="1307524" cy="12766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B12A6C-C2C9-A047-AEEB-0D36CF9E6C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541498" y="2356890"/>
            <a:ext cx="1239862" cy="1281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8356AE-177F-CA4C-8A24-092355E74A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4740776" y="2319270"/>
            <a:ext cx="1364570" cy="15070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533AC-E04F-DA4D-932D-CAF82D9BAA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112849" y="2327889"/>
            <a:ext cx="1364570" cy="1507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65F6AF-ADD3-2A4A-A60D-EC4913D36CB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031999" y="2238890"/>
            <a:ext cx="1516424" cy="17145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CD0BA6-13C9-ED46-B5D0-4EA369735B8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506617" y="2238890"/>
            <a:ext cx="1516424" cy="1714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758E1A-1B24-E74B-B232-BC0B1ACC1D9A}"/>
              </a:ext>
            </a:extLst>
          </p:cNvPr>
          <p:cNvSpPr txBox="1"/>
          <p:nvPr/>
        </p:nvSpPr>
        <p:spPr>
          <a:xfrm>
            <a:off x="2980675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39B17-5586-1D4C-838F-CD526E8D0AB6}"/>
              </a:ext>
            </a:extLst>
          </p:cNvPr>
          <p:cNvSpPr txBox="1"/>
          <p:nvPr/>
        </p:nvSpPr>
        <p:spPr>
          <a:xfrm>
            <a:off x="5663568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4A94E1-3D4E-E547-A087-119A343F086E}"/>
              </a:ext>
            </a:extLst>
          </p:cNvPr>
          <p:cNvSpPr txBox="1"/>
          <p:nvPr/>
        </p:nvSpPr>
        <p:spPr>
          <a:xfrm>
            <a:off x="2980675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0B58C2-994A-1244-9617-4D2EEC0A7DB9}"/>
              </a:ext>
            </a:extLst>
          </p:cNvPr>
          <p:cNvSpPr txBox="1"/>
          <p:nvPr/>
        </p:nvSpPr>
        <p:spPr>
          <a:xfrm>
            <a:off x="5663568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27998" y="2362202"/>
            <a:ext cx="9132175" cy="1198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91091" tIns="45545" rIns="91091" bIns="45545" rtlCol="0">
            <a:spAutoFit/>
          </a:bodyPr>
          <a:lstStyle/>
          <a:p>
            <a:pPr algn="ctr">
              <a:spcBef>
                <a:spcPts val="598"/>
              </a:spcBef>
            </a:pPr>
            <a:r>
              <a:rPr lang="en-US" sz="7193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6145" y="814119"/>
            <a:ext cx="222958" cy="55025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27543" y="575913"/>
            <a:ext cx="10367544" cy="20199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6145" y="2846928"/>
            <a:ext cx="5996002" cy="10055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6">
                <a:latin typeface="Arial" pitchFamily="34" charset="0"/>
                <a:cs typeface="Arial" pitchFamily="34" charset="0"/>
              </a:rPr>
              <a:t>Số hạng</a:t>
            </a:r>
            <a:endParaRPr lang="en-US" sz="35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144" y="4151844"/>
            <a:ext cx="5996002" cy="10055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6">
                <a:latin typeface="Arial" pitchFamily="34" charset="0"/>
                <a:cs typeface="Arial" pitchFamily="34" charset="0"/>
              </a:rPr>
              <a:t>Hạng</a:t>
            </a:r>
            <a:endParaRPr lang="en-US" sz="35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53132" y="2884416"/>
            <a:ext cx="913554" cy="91355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2853131" y="4180873"/>
            <a:ext cx="913554" cy="91355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6145" y="5470332"/>
            <a:ext cx="5996002" cy="10055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6">
                <a:latin typeface="Arial" pitchFamily="34" charset="0"/>
                <a:cs typeface="Arial" pitchFamily="34" charset="0"/>
              </a:rPr>
              <a:t>Tổng</a:t>
            </a:r>
            <a:endParaRPr lang="en-US" sz="35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61591" y="5509883"/>
            <a:ext cx="913554" cy="91355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1053" y="940168"/>
            <a:ext cx="10033107" cy="132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Trong phép cộng 15 + 10, </a:t>
            </a:r>
          </a:p>
          <a:p>
            <a:pPr algn="ctr"/>
            <a:r>
              <a:rPr lang="en-US" sz="3996" b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số 15 được gọi là:</a:t>
            </a:r>
            <a:endParaRPr lang="en-US" sz="3996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6145" y="814119"/>
            <a:ext cx="222958" cy="55025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27543" y="140200"/>
            <a:ext cx="10367544" cy="20199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96">
                <a:latin typeface="Arial" pitchFamily="34" charset="0"/>
                <a:cs typeface="Arial" pitchFamily="34" charset="0"/>
              </a:rPr>
              <a:t>Đâu là cách </a:t>
            </a:r>
          </a:p>
          <a:p>
            <a:r>
              <a:rPr lang="en-US" sz="3596">
                <a:latin typeface="Arial" pitchFamily="34" charset="0"/>
                <a:cs typeface="Arial" pitchFamily="34" charset="0"/>
              </a:rPr>
              <a:t>đặt tính đúng?</a:t>
            </a:r>
            <a:endParaRPr lang="en-US" sz="35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1095" y="5459121"/>
            <a:ext cx="5996002" cy="1216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144" y="3912577"/>
            <a:ext cx="5996002" cy="1216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58083" y="5602187"/>
            <a:ext cx="913554" cy="91355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293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53131" y="4047184"/>
            <a:ext cx="913554" cy="91355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2831" y="2456198"/>
            <a:ext cx="5996002" cy="1216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38277" y="2601327"/>
            <a:ext cx="913554" cy="91355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93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9823"/>
          <a:stretch/>
        </p:blipFill>
        <p:spPr>
          <a:xfrm>
            <a:off x="8075368" y="235142"/>
            <a:ext cx="1185364" cy="18300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12" y="327329"/>
            <a:ext cx="1263759" cy="16457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r="9608"/>
          <a:stretch/>
        </p:blipFill>
        <p:spPr>
          <a:xfrm>
            <a:off x="9851723" y="198261"/>
            <a:ext cx="1232927" cy="1830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r="9608"/>
          <a:stretch/>
        </p:blipFill>
        <p:spPr>
          <a:xfrm>
            <a:off x="5416574" y="5499287"/>
            <a:ext cx="765550" cy="1136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9823"/>
          <a:stretch/>
        </p:blipFill>
        <p:spPr>
          <a:xfrm>
            <a:off x="5416573" y="3935790"/>
            <a:ext cx="736019" cy="11363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74" y="2566935"/>
            <a:ext cx="784695" cy="10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69913" cy="1238152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07974" y="2114120"/>
            <a:ext cx="6176050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PHÉP CỘNG, PHÉP TRỪ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2" y="268442"/>
            <a:ext cx="10213848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8881" y="231561"/>
            <a:ext cx="6953162" cy="7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46"/>
            <a:r>
              <a:rPr lang="en-US" sz="4396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hạng, tổng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48763" r="44729" b="37695"/>
          <a:stretch/>
        </p:blipFill>
        <p:spPr bwMode="auto">
          <a:xfrm>
            <a:off x="1346190" y="1958959"/>
            <a:ext cx="5033356" cy="165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98881" y="3967400"/>
            <a:ext cx="609036" cy="60903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98881" y="3967400"/>
            <a:ext cx="609036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83952" y="3967400"/>
            <a:ext cx="609036" cy="60903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83952" y="3967400"/>
            <a:ext cx="609036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259404" y="1835774"/>
            <a:ext cx="6953162" cy="19383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2803399" y="4576436"/>
            <a:ext cx="1059469" cy="456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862868" y="4728695"/>
            <a:ext cx="609036" cy="60903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6" name="Straight Arrow Connector 15"/>
          <p:cNvCxnSpPr>
            <a:stCxn id="10" idx="2"/>
            <a:endCxn id="14" idx="3"/>
          </p:cNvCxnSpPr>
          <p:nvPr/>
        </p:nvCxnSpPr>
        <p:spPr>
          <a:xfrm flipH="1">
            <a:off x="4471904" y="4576436"/>
            <a:ext cx="1116566" cy="456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48" y="2787232"/>
            <a:ext cx="1383213" cy="165604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83826" y="3967400"/>
            <a:ext cx="3501957" cy="6090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346"/>
            <a:r>
              <a:rPr lang="en-US" sz="3596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+ 3 = 9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612248" y="1564753"/>
            <a:ext cx="2711312" cy="1279291"/>
          </a:xfrm>
          <a:prstGeom prst="wedgeRoundRectCallout">
            <a:avLst>
              <a:gd name="adj1" fmla="val 31778"/>
              <a:gd name="adj2" fmla="val 72916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tất cả bao nhiêu con cá?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83825" y="4748578"/>
            <a:ext cx="4314006" cy="6090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346"/>
            <a:r>
              <a:rPr lang="en-US" sz="3596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tất cả 9 con cá.</a:t>
            </a:r>
          </a:p>
        </p:txBody>
      </p: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  <p:bldP spid="14" grpId="0" animBg="1"/>
      <p:bldP spid="18" grpId="0"/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0935" y="1246620"/>
            <a:ext cx="9744577" cy="4314006"/>
          </a:xfrm>
          <a:prstGeom prst="roundRect">
            <a:avLst/>
          </a:prstGeom>
          <a:solidFill>
            <a:srgbClr val="F6F192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9"/>
          </a:p>
        </p:txBody>
      </p:sp>
      <p:sp>
        <p:nvSpPr>
          <p:cNvPr id="5" name="Oval 4"/>
          <p:cNvSpPr/>
          <p:nvPr/>
        </p:nvSpPr>
        <p:spPr>
          <a:xfrm>
            <a:off x="2949314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5565445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197174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4245373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Oval 21"/>
          <p:cNvSpPr/>
          <p:nvPr/>
        </p:nvSpPr>
        <p:spPr>
          <a:xfrm>
            <a:off x="6878340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35918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4518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961318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60704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Tổng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59304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395781" y="4190295"/>
            <a:ext cx="5354886" cy="6090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+ 3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10100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949314" y="1851597"/>
            <a:ext cx="970408" cy="8079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6" name="Oval 15"/>
          <p:cNvSpPr/>
          <p:nvPr/>
        </p:nvSpPr>
        <p:spPr>
          <a:xfrm>
            <a:off x="5565445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8197174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4245373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6878340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44327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4518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961318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60704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59304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395781" y="4190295"/>
            <a:ext cx="5354886" cy="6090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….. cũng gọi là tổng</a:t>
            </a:r>
          </a:p>
        </p:txBody>
      </p:sp>
      <p:sp>
        <p:nvSpPr>
          <p:cNvPr id="27" name="Oval 26"/>
          <p:cNvSpPr/>
          <p:nvPr/>
        </p:nvSpPr>
        <p:spPr>
          <a:xfrm>
            <a:off x="8197174" y="1851597"/>
            <a:ext cx="889074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3566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1496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Tổng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479957" y="4190295"/>
            <a:ext cx="5354886" cy="60903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+ 5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815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676656"/>
            <a:ext cx="10058400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20539" y="451130"/>
            <a:ext cx="605826" cy="830997"/>
            <a:chOff x="3163449" y="431918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63449" y="544503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38395" y="431918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6037463" y="621976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28947" y="399038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22757"/>
              </p:ext>
            </p:extLst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Đặt tính rồi tính tổng, biết các số hạng là: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7761095" y="1480932"/>
            <a:ext cx="3458817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564641 w 3321420"/>
                            <a:gd name="connsiteY1" fmla="*/ 0 h 3650306"/>
                            <a:gd name="connsiteX2" fmla="*/ 1129283 w 3321420"/>
                            <a:gd name="connsiteY2" fmla="*/ 0 h 3650306"/>
                            <a:gd name="connsiteX3" fmla="*/ 1793567 w 3321420"/>
                            <a:gd name="connsiteY3" fmla="*/ 0 h 3650306"/>
                            <a:gd name="connsiteX4" fmla="*/ 2358208 w 3321420"/>
                            <a:gd name="connsiteY4" fmla="*/ 0 h 3650306"/>
                            <a:gd name="connsiteX5" fmla="*/ 3321420 w 3321420"/>
                            <a:gd name="connsiteY5" fmla="*/ 0 h 3650306"/>
                            <a:gd name="connsiteX6" fmla="*/ 3321420 w 3321420"/>
                            <a:gd name="connsiteY6" fmla="*/ 535378 h 3650306"/>
                            <a:gd name="connsiteX7" fmla="*/ 3321420 w 3321420"/>
                            <a:gd name="connsiteY7" fmla="*/ 1070756 h 3650306"/>
                            <a:gd name="connsiteX8" fmla="*/ 3321420 w 3321420"/>
                            <a:gd name="connsiteY8" fmla="*/ 1715644 h 3650306"/>
                            <a:gd name="connsiteX9" fmla="*/ 3321420 w 3321420"/>
                            <a:gd name="connsiteY9" fmla="*/ 2214519 h 3650306"/>
                            <a:gd name="connsiteX10" fmla="*/ 3321420 w 3321420"/>
                            <a:gd name="connsiteY10" fmla="*/ 2822903 h 3650306"/>
                            <a:gd name="connsiteX11" fmla="*/ 3321420 w 3321420"/>
                            <a:gd name="connsiteY11" fmla="*/ 3650306 h 3650306"/>
                            <a:gd name="connsiteX12" fmla="*/ 2590708 w 3321420"/>
                            <a:gd name="connsiteY12" fmla="*/ 3650306 h 3650306"/>
                            <a:gd name="connsiteX13" fmla="*/ 1859995 w 3321420"/>
                            <a:gd name="connsiteY13" fmla="*/ 3650306 h 3650306"/>
                            <a:gd name="connsiteX14" fmla="*/ 1295354 w 3321420"/>
                            <a:gd name="connsiteY14" fmla="*/ 3650306 h 3650306"/>
                            <a:gd name="connsiteX15" fmla="*/ 664284 w 3321420"/>
                            <a:gd name="connsiteY15" fmla="*/ 3650306 h 3650306"/>
                            <a:gd name="connsiteX16" fmla="*/ 0 w 3321420"/>
                            <a:gd name="connsiteY16" fmla="*/ 3650306 h 3650306"/>
                            <a:gd name="connsiteX17" fmla="*/ 0 w 3321420"/>
                            <a:gd name="connsiteY17" fmla="*/ 3078425 h 3650306"/>
                            <a:gd name="connsiteX18" fmla="*/ 0 w 3321420"/>
                            <a:gd name="connsiteY18" fmla="*/ 2397034 h 3650306"/>
                            <a:gd name="connsiteX19" fmla="*/ 0 w 3321420"/>
                            <a:gd name="connsiteY19" fmla="*/ 1715644 h 3650306"/>
                            <a:gd name="connsiteX20" fmla="*/ 0 w 3321420"/>
                            <a:gd name="connsiteY20" fmla="*/ 1070756 h 3650306"/>
                            <a:gd name="connsiteX21" fmla="*/ 0 w 3321420"/>
                            <a:gd name="connsiteY21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193367" y="24616"/>
                                <a:pt x="401962" y="-16517"/>
                                <a:pt x="564641" y="0"/>
                              </a:cubicBezTo>
                              <a:cubicBezTo>
                                <a:pt x="727320" y="16517"/>
                                <a:pt x="955231" y="4311"/>
                                <a:pt x="1129283" y="0"/>
                              </a:cubicBezTo>
                              <a:cubicBezTo>
                                <a:pt x="1303335" y="-4311"/>
                                <a:pt x="1568445" y="-10374"/>
                                <a:pt x="1793567" y="0"/>
                              </a:cubicBezTo>
                              <a:cubicBezTo>
                                <a:pt x="2018689" y="10374"/>
                                <a:pt x="2107616" y="-2195"/>
                                <a:pt x="2358208" y="0"/>
                              </a:cubicBezTo>
                              <a:cubicBezTo>
                                <a:pt x="2608800" y="2195"/>
                                <a:pt x="3052899" y="-7359"/>
                                <a:pt x="3321420" y="0"/>
                              </a:cubicBezTo>
                              <a:cubicBezTo>
                                <a:pt x="3318523" y="178540"/>
                                <a:pt x="3344597" y="404183"/>
                                <a:pt x="3321420" y="535378"/>
                              </a:cubicBezTo>
                              <a:cubicBezTo>
                                <a:pt x="3298243" y="666573"/>
                                <a:pt x="3339035" y="808659"/>
                                <a:pt x="3321420" y="1070756"/>
                              </a:cubicBezTo>
                              <a:cubicBezTo>
                                <a:pt x="3303805" y="1332853"/>
                                <a:pt x="3337976" y="1446141"/>
                                <a:pt x="3321420" y="1715644"/>
                              </a:cubicBezTo>
                              <a:cubicBezTo>
                                <a:pt x="3304864" y="1985147"/>
                                <a:pt x="3309765" y="2014470"/>
                                <a:pt x="3321420" y="2214519"/>
                              </a:cubicBezTo>
                              <a:cubicBezTo>
                                <a:pt x="3333075" y="2414568"/>
                                <a:pt x="3294221" y="2657655"/>
                                <a:pt x="3321420" y="2822903"/>
                              </a:cubicBezTo>
                              <a:cubicBezTo>
                                <a:pt x="3348619" y="2988151"/>
                                <a:pt x="3300305" y="3391133"/>
                                <a:pt x="3321420" y="3650306"/>
                              </a:cubicBezTo>
                              <a:cubicBezTo>
                                <a:pt x="3026824" y="3664067"/>
                                <a:pt x="2868889" y="3652193"/>
                                <a:pt x="2590708" y="3650306"/>
                              </a:cubicBezTo>
                              <a:cubicBezTo>
                                <a:pt x="2312527" y="3648419"/>
                                <a:pt x="2221982" y="3679002"/>
                                <a:pt x="1859995" y="3650306"/>
                              </a:cubicBezTo>
                              <a:cubicBezTo>
                                <a:pt x="1498008" y="3621610"/>
                                <a:pt x="1512935" y="3657730"/>
                                <a:pt x="1295354" y="3650306"/>
                              </a:cubicBezTo>
                              <a:cubicBezTo>
                                <a:pt x="1077773" y="3642882"/>
                                <a:pt x="964826" y="3680083"/>
                                <a:pt x="664284" y="3650306"/>
                              </a:cubicBezTo>
                              <a:cubicBezTo>
                                <a:pt x="363742" y="3620530"/>
                                <a:pt x="326508" y="3656157"/>
                                <a:pt x="0" y="3650306"/>
                              </a:cubicBezTo>
                              <a:cubicBezTo>
                                <a:pt x="-14184" y="3530571"/>
                                <a:pt x="23790" y="3308327"/>
                                <a:pt x="0" y="3078425"/>
                              </a:cubicBezTo>
                              <a:cubicBezTo>
                                <a:pt x="-23790" y="2848523"/>
                                <a:pt x="1801" y="2674046"/>
                                <a:pt x="0" y="2397034"/>
                              </a:cubicBezTo>
                              <a:cubicBezTo>
                                <a:pt x="-1801" y="2120022"/>
                                <a:pt x="789" y="1899917"/>
                                <a:pt x="0" y="1715644"/>
                              </a:cubicBezTo>
                              <a:cubicBezTo>
                                <a:pt x="-789" y="1531371"/>
                                <a:pt x="2143" y="1286655"/>
                                <a:pt x="0" y="1070756"/>
                              </a:cubicBezTo>
                              <a:cubicBezTo>
                                <a:pt x="-2143" y="854857"/>
                                <a:pt x="30142" y="398951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340557" y="-22370"/>
                                <a:pt x="507679" y="22217"/>
                                <a:pt x="730712" y="0"/>
                              </a:cubicBezTo>
                              <a:cubicBezTo>
                                <a:pt x="953745" y="-22217"/>
                                <a:pt x="1057094" y="11048"/>
                                <a:pt x="1295354" y="0"/>
                              </a:cubicBezTo>
                              <a:cubicBezTo>
                                <a:pt x="1533614" y="-11048"/>
                                <a:pt x="1754531" y="194"/>
                                <a:pt x="1926424" y="0"/>
                              </a:cubicBezTo>
                              <a:cubicBezTo>
                                <a:pt x="2098317" y="-194"/>
                                <a:pt x="2247776" y="-14239"/>
                                <a:pt x="2524279" y="0"/>
                              </a:cubicBezTo>
                              <a:cubicBezTo>
                                <a:pt x="2800783" y="14239"/>
                                <a:pt x="2944064" y="3874"/>
                                <a:pt x="3321420" y="0"/>
                              </a:cubicBezTo>
                              <a:cubicBezTo>
                                <a:pt x="3297339" y="247784"/>
                                <a:pt x="3338682" y="410841"/>
                                <a:pt x="3321420" y="644887"/>
                              </a:cubicBezTo>
                              <a:cubicBezTo>
                                <a:pt x="3304158" y="878933"/>
                                <a:pt x="3346714" y="958676"/>
                                <a:pt x="3321420" y="1180266"/>
                              </a:cubicBezTo>
                              <a:cubicBezTo>
                                <a:pt x="3296126" y="1401856"/>
                                <a:pt x="3335609" y="1611093"/>
                                <a:pt x="3321420" y="1825153"/>
                              </a:cubicBezTo>
                              <a:cubicBezTo>
                                <a:pt x="3307231" y="2039213"/>
                                <a:pt x="3305669" y="2137349"/>
                                <a:pt x="3321420" y="2324028"/>
                              </a:cubicBezTo>
                              <a:cubicBezTo>
                                <a:pt x="3337171" y="2510707"/>
                                <a:pt x="3295879" y="2805078"/>
                                <a:pt x="3321420" y="2968916"/>
                              </a:cubicBezTo>
                              <a:cubicBezTo>
                                <a:pt x="3346961" y="3132754"/>
                                <a:pt x="3295190" y="3483522"/>
                                <a:pt x="3321420" y="3650306"/>
                              </a:cubicBezTo>
                              <a:cubicBezTo>
                                <a:pt x="3184653" y="3662182"/>
                                <a:pt x="2979174" y="3638212"/>
                                <a:pt x="2723564" y="3650306"/>
                              </a:cubicBezTo>
                              <a:cubicBezTo>
                                <a:pt x="2467954" y="3662400"/>
                                <a:pt x="2276661" y="3624148"/>
                                <a:pt x="2158923" y="3650306"/>
                              </a:cubicBezTo>
                              <a:cubicBezTo>
                                <a:pt x="2041185" y="3676464"/>
                                <a:pt x="1699746" y="3657154"/>
                                <a:pt x="1561067" y="3650306"/>
                              </a:cubicBezTo>
                              <a:cubicBezTo>
                                <a:pt x="1422388" y="3643458"/>
                                <a:pt x="1101194" y="3663957"/>
                                <a:pt x="830355" y="3650306"/>
                              </a:cubicBezTo>
                              <a:cubicBezTo>
                                <a:pt x="559516" y="3636655"/>
                                <a:pt x="366802" y="3679626"/>
                                <a:pt x="0" y="3650306"/>
                              </a:cubicBezTo>
                              <a:cubicBezTo>
                                <a:pt x="21421" y="3463778"/>
                                <a:pt x="-15145" y="3287657"/>
                                <a:pt x="0" y="3151431"/>
                              </a:cubicBezTo>
                              <a:cubicBezTo>
                                <a:pt x="15145" y="3015205"/>
                                <a:pt x="33595" y="2788788"/>
                                <a:pt x="0" y="2470040"/>
                              </a:cubicBezTo>
                              <a:cubicBezTo>
                                <a:pt x="-33595" y="2151292"/>
                                <a:pt x="-28483" y="1993087"/>
                                <a:pt x="0" y="1825153"/>
                              </a:cubicBezTo>
                              <a:cubicBezTo>
                                <a:pt x="28483" y="1657219"/>
                                <a:pt x="30155" y="1420939"/>
                                <a:pt x="0" y="1216769"/>
                              </a:cubicBezTo>
                              <a:cubicBezTo>
                                <a:pt x="-30155" y="1012599"/>
                                <a:pt x="-17436" y="853027"/>
                                <a:pt x="0" y="717894"/>
                              </a:cubicBezTo>
                              <a:cubicBezTo>
                                <a:pt x="17436" y="582762"/>
                                <a:pt x="10132" y="3200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3321420 w 3321420"/>
                            <a:gd name="connsiteY1" fmla="*/ 0 h 3650306"/>
                            <a:gd name="connsiteX2" fmla="*/ 3321420 w 3321420"/>
                            <a:gd name="connsiteY2" fmla="*/ 3650306 h 3650306"/>
                            <a:gd name="connsiteX3" fmla="*/ 0 w 3321420"/>
                            <a:gd name="connsiteY3" fmla="*/ 3650306 h 3650306"/>
                            <a:gd name="connsiteX4" fmla="*/ 0 w 3321420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453979" y="106216"/>
                                <a:pt x="1936865" y="-142119"/>
                                <a:pt x="3321420" y="0"/>
                              </a:cubicBezTo>
                              <a:cubicBezTo>
                                <a:pt x="3320909" y="1813123"/>
                                <a:pt x="3320650" y="2771284"/>
                                <a:pt x="3321420" y="3650306"/>
                              </a:cubicBezTo>
                              <a:cubicBezTo>
                                <a:pt x="2512743" y="3621078"/>
                                <a:pt x="70053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891725" y="-71603"/>
                                <a:pt x="1977199" y="126493"/>
                                <a:pt x="3321420" y="0"/>
                              </a:cubicBezTo>
                              <a:cubicBezTo>
                                <a:pt x="3232230" y="1130472"/>
                                <a:pt x="3477204" y="2576448"/>
                                <a:pt x="3321420" y="3650306"/>
                              </a:cubicBezTo>
                              <a:cubicBezTo>
                                <a:pt x="1702779" y="3695150"/>
                                <a:pt x="54722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/>
                  <a:t>M: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8900777" y="209971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8463847" y="251295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8913151" y="2878367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35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8567385" y="365557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9221899" y="36738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8888667" y="36685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737494" y="125913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42 và 35</a:t>
            </a:r>
            <a:endParaRPr lang="en-VN" sz="14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D7A1C6-9070-AD43-BC9C-34069AD1E607}"/>
              </a:ext>
            </a:extLst>
          </p:cNvPr>
          <p:cNvSpPr/>
          <p:nvPr/>
        </p:nvSpPr>
        <p:spPr>
          <a:xfrm>
            <a:off x="4786541" y="122069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60 và 17</a:t>
            </a:r>
            <a:endParaRPr lang="en-VN" sz="14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747552" y="3689454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81 và 16</a:t>
            </a:r>
            <a:endParaRPr lang="en-VN" sz="14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7317A5-D1BA-BC42-89BE-32A38EE3684A}"/>
              </a:ext>
            </a:extLst>
          </p:cNvPr>
          <p:cNvSpPr/>
          <p:nvPr/>
        </p:nvSpPr>
        <p:spPr>
          <a:xfrm>
            <a:off x="4787562" y="365356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24 và 52</a:t>
            </a:r>
            <a:endParaRPr lang="en-VN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B38CA5-B73E-0346-90CB-936B035223D4}"/>
              </a:ext>
            </a:extLst>
          </p:cNvPr>
          <p:cNvGrpSpPr/>
          <p:nvPr/>
        </p:nvGrpSpPr>
        <p:grpSpPr>
          <a:xfrm>
            <a:off x="1102648" y="2147482"/>
            <a:ext cx="1467795" cy="1164642"/>
            <a:chOff x="1155435" y="2301436"/>
            <a:chExt cx="1614574" cy="116464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54816F-5591-4949-AFE0-9CA1683641C0}"/>
              </a:ext>
            </a:extLst>
          </p:cNvPr>
          <p:cNvGrpSpPr/>
          <p:nvPr/>
        </p:nvGrpSpPr>
        <p:grpSpPr>
          <a:xfrm>
            <a:off x="5096354" y="2151755"/>
            <a:ext cx="1467795" cy="1164642"/>
            <a:chOff x="1155435" y="2301436"/>
            <a:chExt cx="1614574" cy="116464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A79EB-17D5-584C-9359-A412A37299A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FD7902-B235-1641-A39B-85A888BCEA5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CED915-925C-D84A-A6F8-3314626B8BE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8BEDA7-2D0E-9F4E-9432-367BD1414B02}"/>
              </a:ext>
            </a:extLst>
          </p:cNvPr>
          <p:cNvGrpSpPr/>
          <p:nvPr/>
        </p:nvGrpSpPr>
        <p:grpSpPr>
          <a:xfrm>
            <a:off x="1123726" y="4607931"/>
            <a:ext cx="1467795" cy="1164642"/>
            <a:chOff x="1155435" y="2301436"/>
            <a:chExt cx="1614574" cy="116464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169D79-044B-0F4C-9E2E-3C1C1F1D4B3B}"/>
              </a:ext>
            </a:extLst>
          </p:cNvPr>
          <p:cNvGrpSpPr/>
          <p:nvPr/>
        </p:nvGrpSpPr>
        <p:grpSpPr>
          <a:xfrm>
            <a:off x="5117432" y="4612204"/>
            <a:ext cx="1467795" cy="1164642"/>
            <a:chOff x="1155435" y="2301436"/>
            <a:chExt cx="1614574" cy="116464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6B56A34-CE20-414F-BB5F-116E3A375A9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E593A1F-43DC-EA4C-B8BD-A103532810AB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A92004F-D558-9843-BE47-4A53B98D062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16B0EA-A570-3140-9485-7801AFC72A23}"/>
              </a:ext>
            </a:extLst>
          </p:cNvPr>
          <p:cNvGrpSpPr/>
          <p:nvPr/>
        </p:nvGrpSpPr>
        <p:grpSpPr>
          <a:xfrm>
            <a:off x="1193285" y="1766087"/>
            <a:ext cx="1362139" cy="1683033"/>
            <a:chOff x="1193285" y="1766087"/>
            <a:chExt cx="1362139" cy="16830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1237B1F-695D-684C-8F84-48CB0DE30620}"/>
                </a:ext>
              </a:extLst>
            </p:cNvPr>
            <p:cNvSpPr/>
            <p:nvPr/>
          </p:nvSpPr>
          <p:spPr>
            <a:xfrm>
              <a:off x="1509081" y="176608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F5CC00-419D-CB4E-AB19-DFB974900D39}"/>
                </a:ext>
              </a:extLst>
            </p:cNvPr>
            <p:cNvSpPr/>
            <p:nvPr/>
          </p:nvSpPr>
          <p:spPr>
            <a:xfrm>
              <a:off x="1193285" y="2048122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47666DD-C171-D04E-AC36-66981D923A39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35BECB5-1CA5-A742-A26F-E5EE9E521223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853F5E9-4801-2547-A33D-C772901D56F4}"/>
                </a:ext>
              </a:extLst>
            </p:cNvPr>
            <p:cNvSpPr/>
            <p:nvPr/>
          </p:nvSpPr>
          <p:spPr>
            <a:xfrm>
              <a:off x="1712961" y="2925900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06BD874-8F85-4A49-A653-28F530237E2F}"/>
                </a:ext>
              </a:extLst>
            </p:cNvPr>
            <p:cNvSpPr/>
            <p:nvPr/>
          </p:nvSpPr>
          <p:spPr>
            <a:xfrm>
              <a:off x="1508066" y="292540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B53F4D-5343-AD40-BC58-0B0322FB1B52}"/>
              </a:ext>
            </a:extLst>
          </p:cNvPr>
          <p:cNvSpPr/>
          <p:nvPr/>
        </p:nvSpPr>
        <p:spPr>
          <a:xfrm>
            <a:off x="5522126" y="17705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60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D35BEB0-5424-FD46-8713-D907D9B6324F}"/>
              </a:ext>
            </a:extLst>
          </p:cNvPr>
          <p:cNvSpPr/>
          <p:nvPr/>
        </p:nvSpPr>
        <p:spPr>
          <a:xfrm>
            <a:off x="5206330" y="205256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105E394-57BA-E24A-809C-DC8F0992C154}"/>
              </a:ext>
            </a:extLst>
          </p:cNvPr>
          <p:cNvSpPr/>
          <p:nvPr/>
        </p:nvSpPr>
        <p:spPr>
          <a:xfrm>
            <a:off x="5507370" y="233497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443629E-8164-684F-AE6F-5287BB9906B1}"/>
              </a:ext>
            </a:extLst>
          </p:cNvPr>
          <p:cNvCxnSpPr/>
          <p:nvPr/>
        </p:nvCxnSpPr>
        <p:spPr>
          <a:xfrm>
            <a:off x="5365707" y="283474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27A18C-371E-7846-9F30-AF2A1074B912}"/>
              </a:ext>
            </a:extLst>
          </p:cNvPr>
          <p:cNvSpPr/>
          <p:nvPr/>
        </p:nvSpPr>
        <p:spPr>
          <a:xfrm>
            <a:off x="5726006" y="29303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66B150-5415-CF4C-B351-89B34A7E1BB4}"/>
              </a:ext>
            </a:extLst>
          </p:cNvPr>
          <p:cNvSpPr/>
          <p:nvPr/>
        </p:nvSpPr>
        <p:spPr>
          <a:xfrm>
            <a:off x="5521111" y="29298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AFFBB52-27EA-5442-9974-7B8EE2FF7F6A}"/>
              </a:ext>
            </a:extLst>
          </p:cNvPr>
          <p:cNvSpPr/>
          <p:nvPr/>
        </p:nvSpPr>
        <p:spPr>
          <a:xfrm>
            <a:off x="1537907" y="423181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81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A7480C-2B7E-C341-BFC6-12F3F0E4DB82}"/>
              </a:ext>
            </a:extLst>
          </p:cNvPr>
          <p:cNvSpPr/>
          <p:nvPr/>
        </p:nvSpPr>
        <p:spPr>
          <a:xfrm>
            <a:off x="1222111" y="451384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C15FA4F-0CB8-194B-BD4E-44CBB23B96FA}"/>
              </a:ext>
            </a:extLst>
          </p:cNvPr>
          <p:cNvSpPr/>
          <p:nvPr/>
        </p:nvSpPr>
        <p:spPr>
          <a:xfrm>
            <a:off x="1523151" y="479625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16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EFC0088-21FF-DF4F-87A0-A785ABE3929F}"/>
              </a:ext>
            </a:extLst>
          </p:cNvPr>
          <p:cNvCxnSpPr/>
          <p:nvPr/>
        </p:nvCxnSpPr>
        <p:spPr>
          <a:xfrm>
            <a:off x="1381488" y="529602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F34762-CFEC-F743-8EB6-383B96ECCC51}"/>
              </a:ext>
            </a:extLst>
          </p:cNvPr>
          <p:cNvSpPr/>
          <p:nvPr/>
        </p:nvSpPr>
        <p:spPr>
          <a:xfrm>
            <a:off x="1741787" y="53916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6E8F398-BBFA-2648-B00B-6EDB84CB9677}"/>
              </a:ext>
            </a:extLst>
          </p:cNvPr>
          <p:cNvSpPr/>
          <p:nvPr/>
        </p:nvSpPr>
        <p:spPr>
          <a:xfrm>
            <a:off x="1536892" y="53911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9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DE2B535-B7D1-CD42-897C-3A2D7189BBB6}"/>
              </a:ext>
            </a:extLst>
          </p:cNvPr>
          <p:cNvSpPr/>
          <p:nvPr/>
        </p:nvSpPr>
        <p:spPr>
          <a:xfrm>
            <a:off x="5581858" y="424466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24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E5CC65E-F004-C74D-94E1-E76296FDD188}"/>
              </a:ext>
            </a:extLst>
          </p:cNvPr>
          <p:cNvSpPr/>
          <p:nvPr/>
        </p:nvSpPr>
        <p:spPr>
          <a:xfrm>
            <a:off x="5266062" y="45267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F85A863-6D49-3B49-BC29-1BD6E950FBB1}"/>
              </a:ext>
            </a:extLst>
          </p:cNvPr>
          <p:cNvSpPr/>
          <p:nvPr/>
        </p:nvSpPr>
        <p:spPr>
          <a:xfrm>
            <a:off x="5567102" y="4809105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52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88CB3D1-73DD-F044-9141-3950B6FA2F67}"/>
              </a:ext>
            </a:extLst>
          </p:cNvPr>
          <p:cNvCxnSpPr/>
          <p:nvPr/>
        </p:nvCxnSpPr>
        <p:spPr>
          <a:xfrm>
            <a:off x="5425439" y="5308877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8665051-B1CD-9542-BE36-3193467FAE74}"/>
              </a:ext>
            </a:extLst>
          </p:cNvPr>
          <p:cNvSpPr/>
          <p:nvPr/>
        </p:nvSpPr>
        <p:spPr>
          <a:xfrm>
            <a:off x="5785738" y="54044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F321BB3-AA12-3241-B842-A167DAD94802}"/>
              </a:ext>
            </a:extLst>
          </p:cNvPr>
          <p:cNvSpPr/>
          <p:nvPr/>
        </p:nvSpPr>
        <p:spPr>
          <a:xfrm>
            <a:off x="5580843" y="54039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26" grpId="0"/>
      <p:bldP spid="127" grpId="0"/>
      <p:bldP spid="128" grpId="0"/>
      <p:bldP spid="130" grpId="0"/>
      <p:bldP spid="13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1" grpId="0"/>
      <p:bldP spid="153" grpId="0"/>
      <p:bldP spid="15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267</Words>
  <Application>Microsoft Office PowerPoint</Application>
  <PresentationFormat>Widescreen</PresentationFormat>
  <Paragraphs>120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AvantGarde</vt:lpstr>
      <vt:lpstr>Calibri</vt:lpstr>
      <vt:lpstr>DFPOP1-W9</vt:lpstr>
      <vt:lpstr>Kids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185</cp:revision>
  <dcterms:created xsi:type="dcterms:W3CDTF">2021-06-02T01:34:28Z</dcterms:created>
  <dcterms:modified xsi:type="dcterms:W3CDTF">2025-04-12T03:54:11Z</dcterms:modified>
</cp:coreProperties>
</file>