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50" r:id="rId2"/>
    <p:sldId id="256" r:id="rId3"/>
    <p:sldId id="543" r:id="rId4"/>
    <p:sldId id="275" r:id="rId5"/>
    <p:sldId id="548" r:id="rId6"/>
    <p:sldId id="549" r:id="rId7"/>
    <p:sldId id="277" r:id="rId8"/>
    <p:sldId id="278" r:id="rId9"/>
    <p:sldId id="281" r:id="rId10"/>
    <p:sldId id="279" r:id="rId11"/>
    <p:sldId id="282" r:id="rId12"/>
    <p:sldId id="283" r:id="rId13"/>
    <p:sldId id="259" r:id="rId14"/>
    <p:sldId id="270" r:id="rId15"/>
    <p:sldId id="271" r:id="rId16"/>
    <p:sldId id="272" r:id="rId17"/>
    <p:sldId id="284" r:id="rId18"/>
    <p:sldId id="285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6240F-4CD3-407F-AC61-8A0306D2EA88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7D3EF-9B58-4D9E-8040-67A2BE6263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84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50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12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446C-F01E-49EA-BD7A-D9B7C0B1301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F46B4-C483-45A1-95B8-7014063B6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0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704" r:id="rId27"/>
    <p:sldLayoutId id="214748370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23.png"/><Relationship Id="rId17" Type="http://schemas.microsoft.com/office/2007/relationships/hdphoto" Target="../media/hdphoto17.wdp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4.wdp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48300"/>
            <a:ext cx="12151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THẦY, CÔ GIÁO VỀ DỰ </a:t>
            </a:r>
            <a:r>
              <a:rPr lang="en-US" sz="45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r>
              <a:rPr lang="en-US" sz="45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 2A</a:t>
            </a:r>
            <a:endParaRPr lang="en-US" sz="4500" b="1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4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NGHĨA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1632" y="4427957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8046"/>
            <a:ext cx="12196868" cy="1356902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4"/>
            <a:ext cx="4328770" cy="1356902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6" y="3175992"/>
            <a:ext cx="2472596" cy="36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58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50292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611778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vi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Màu</a:t>
                      </a:r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69913" cy="1238152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007974" y="2114120"/>
            <a:ext cx="617605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78E438-8EE4-E1BB-22A6-8F09FE6054FC}"/>
              </a:ext>
            </a:extLst>
          </p:cNvPr>
          <p:cNvSpPr/>
          <p:nvPr/>
        </p:nvSpPr>
        <p:spPr>
          <a:xfrm>
            <a:off x="2409833" y="2705725"/>
            <a:ext cx="737233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726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713232"/>
            <a:ext cx="10058400" cy="58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AF552-0CF2-69AD-F95A-8F13A199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7B59-8BA6-4C48-B1A8-67A2C247794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38ADE-476B-69E4-1FBF-386A56E02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3479" r="53750" b="9050"/>
          <a:stretch/>
        </p:blipFill>
        <p:spPr>
          <a:xfrm>
            <a:off x="0" y="0"/>
            <a:ext cx="11801194" cy="4425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4067FE-1FE4-A39E-81DB-B998E03255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56" l="9723" r="98994">
                        <a14:foregroundMark x1="90109" y1="46667" x2="96815" y2="98056"/>
                        <a14:foregroundMark x1="93043" y1="55000" x2="94719" y2="56667"/>
                        <a14:foregroundMark x1="89438" y1="92222" x2="90780" y2="85278"/>
                        <a14:foregroundMark x1="85163" y1="68056" x2="91031" y2="66944"/>
                        <a14:foregroundMark x1="87008" y1="75833" x2="89355" y2="64444"/>
                        <a14:foregroundMark x1="85583" y1="71111" x2="90360" y2="7194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5039"/>
          <a:stretch/>
        </p:blipFill>
        <p:spPr>
          <a:xfrm>
            <a:off x="5488894" y="3294866"/>
            <a:ext cx="4493306" cy="36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AF552-0CF2-69AD-F95A-8F13A199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7B59-8BA6-4C48-B1A8-67A2C2477948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38ADE-476B-69E4-1FBF-386A56E02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3479" r="53750" b="9050"/>
          <a:stretch/>
        </p:blipFill>
        <p:spPr>
          <a:xfrm>
            <a:off x="1371600" y="396241"/>
            <a:ext cx="5488894" cy="2058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4067FE-1FE4-A39E-81DB-B998E03255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56" l="9723" r="98994">
                        <a14:foregroundMark x1="90109" y1="46667" x2="96815" y2="98056"/>
                        <a14:foregroundMark x1="93043" y1="55000" x2="94719" y2="56667"/>
                        <a14:foregroundMark x1="89438" y1="92222" x2="90780" y2="85278"/>
                        <a14:foregroundMark x1="85163" y1="68056" x2="91031" y2="66944"/>
                        <a14:foregroundMark x1="87008" y1="75833" x2="89355" y2="64444"/>
                        <a14:foregroundMark x1="85583" y1="71111" x2="90360" y2="7194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5039"/>
          <a:stretch/>
        </p:blipFill>
        <p:spPr>
          <a:xfrm>
            <a:off x="6860494" y="0"/>
            <a:ext cx="4493306" cy="3688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9BBE6-6210-6E49-4C25-BFA887C8D03E}"/>
              </a:ext>
            </a:extLst>
          </p:cNvPr>
          <p:cNvSpPr txBox="1"/>
          <p:nvPr/>
        </p:nvSpPr>
        <p:spPr>
          <a:xfrm>
            <a:off x="1668307" y="2362791"/>
            <a:ext cx="690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    –      2        =   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B4525-B964-C323-5C04-DA749C17F5C9}"/>
              </a:ext>
            </a:extLst>
          </p:cNvPr>
          <p:cNvSpPr txBox="1"/>
          <p:nvPr/>
        </p:nvSpPr>
        <p:spPr>
          <a:xfrm>
            <a:off x="1668307" y="2364581"/>
            <a:ext cx="706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–      2        =    10</a:t>
            </a:r>
          </a:p>
        </p:txBody>
      </p:sp>
      <p:sp>
        <p:nvSpPr>
          <p:cNvPr id="8" name="Line 100">
            <a:extLst>
              <a:ext uri="{FF2B5EF4-FFF2-40B4-BE49-F238E27FC236}">
                <a16:creationId xmlns:a16="http://schemas.microsoft.com/office/drawing/2014/main" id="{8FB87D4D-5AFD-C23A-B14B-7A2671075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0147" y="305629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96">
            <a:extLst>
              <a:ext uri="{FF2B5EF4-FFF2-40B4-BE49-F238E27FC236}">
                <a16:creationId xmlns:a16="http://schemas.microsoft.com/office/drawing/2014/main" id="{A4823AD4-DB1D-29C8-8987-1F069B97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78" y="3423301"/>
            <a:ext cx="20435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100">
            <a:extLst>
              <a:ext uri="{FF2B5EF4-FFF2-40B4-BE49-F238E27FC236}">
                <a16:creationId xmlns:a16="http://schemas.microsoft.com/office/drawing/2014/main" id="{814029B3-A5E0-2DFF-700D-D91A89421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8868" y="297983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99">
            <a:extLst>
              <a:ext uri="{FF2B5EF4-FFF2-40B4-BE49-F238E27FC236}">
                <a16:creationId xmlns:a16="http://schemas.microsoft.com/office/drawing/2014/main" id="{9A9FF1B1-71EA-842E-8690-B8EED6AA6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937" y="3284632"/>
            <a:ext cx="1768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82">
            <a:extLst>
              <a:ext uri="{FF2B5EF4-FFF2-40B4-BE49-F238E27FC236}">
                <a16:creationId xmlns:a16="http://schemas.microsoft.com/office/drawing/2014/main" id="{4261B1E8-6703-CE02-7C63-1FF8C544C9F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058266" y="2354955"/>
            <a:ext cx="3635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00">
            <a:extLst>
              <a:ext uri="{FF2B5EF4-FFF2-40B4-BE49-F238E27FC236}">
                <a16:creationId xmlns:a16="http://schemas.microsoft.com/office/drawing/2014/main" id="{AEDD78B3-7861-7B4E-864E-1AEC48629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205" y="304417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FA8073CF-2E80-696D-43DB-A8D9CAECC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465" y="3294411"/>
            <a:ext cx="1492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8">
            <a:extLst>
              <a:ext uri="{FF2B5EF4-FFF2-40B4-BE49-F238E27FC236}">
                <a16:creationId xmlns:a16="http://schemas.microsoft.com/office/drawing/2014/main" id="{8723AC42-2358-FAB1-39A9-BF7C5449D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65" y="2362790"/>
            <a:ext cx="11142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Text Box 91">
            <a:extLst>
              <a:ext uri="{FF2B5EF4-FFF2-40B4-BE49-F238E27FC236}">
                <a16:creationId xmlns:a16="http://schemas.microsoft.com/office/drawing/2014/main" id="{A2D57DB9-29C8-9470-73C4-0C91D98E1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093302"/>
            <a:ext cx="52747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91">
            <a:extLst>
              <a:ext uri="{FF2B5EF4-FFF2-40B4-BE49-F238E27FC236}">
                <a16:creationId xmlns:a16="http://schemas.microsoft.com/office/drawing/2014/main" id="{0C01143C-45B6-DB52-4325-A50122EE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130" y="5062579"/>
            <a:ext cx="8751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274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576072"/>
            <a:ext cx="1005840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86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32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54</a:t>
            </a:r>
            <a:endParaRPr lang="en-VN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526693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</a:t>
                      </a:r>
                      <a:r>
                        <a:rPr lang="vi-VN" sz="4000" b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VN" sz="4000" b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20 </a:t>
                      </a:r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23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>
                <a:solidFill>
                  <a:srgbClr val="FF0000"/>
                </a:solidFill>
              </a:rPr>
              <a:t>5</a:t>
            </a:r>
            <a:r>
              <a:rPr lang="en-US" sz="3600">
                <a:solidFill>
                  <a:srgbClr val="FF0000"/>
                </a:solidFill>
              </a:rPr>
              <a:t>0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42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482</Words>
  <Application>Microsoft Office PowerPoint</Application>
  <PresentationFormat>Widescreen</PresentationFormat>
  <Paragraphs>158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DFPOP1-W9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MAIHUNG</cp:lastModifiedBy>
  <cp:revision>184</cp:revision>
  <dcterms:created xsi:type="dcterms:W3CDTF">2021-06-02T01:34:28Z</dcterms:created>
  <dcterms:modified xsi:type="dcterms:W3CDTF">2025-04-12T03:55:03Z</dcterms:modified>
</cp:coreProperties>
</file>