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41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413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pzM8So5Tt/kRoXpyAEoAUbkFd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0" autoAdjust="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0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4" name="Google Shape;4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Phân tích đề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giải thích rác tái chế, rác khác để HS hiểu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đọc lời giải, phép tính, đáp số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Củng cố: Nhắc lại 3 bước giải bài toán có lời văn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Để biết hơn, kém nhau bao nhiêu ta cần thực hiện phép tính gì?</a:t>
            </a:r>
            <a:endParaRPr/>
          </a:p>
        </p:txBody>
      </p:sp>
      <p:sp>
        <p:nvSpPr>
          <p:cNvPr id="4255" name="Google Shape;425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4" name="Google Shape;4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Phân tích đề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giải thích rác tái chế, rác khác để HS hiểu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đọc lời giải, phép tính, đáp số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Củng cố: Nhắc lại 3 bước giải bài toán có lời văn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Để biết hơn, kém nhau bao nhiêu ta cần thực hiện phép tính gì?</a:t>
            </a:r>
            <a:endParaRPr/>
          </a:p>
        </p:txBody>
      </p:sp>
      <p:sp>
        <p:nvSpPr>
          <p:cNvPr id="4255" name="Google Shape;425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72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4" name="Google Shape;42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Google Shape;4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2" name="Google Shape;4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Đếm số gà, số vịt. GV bật câu hỏi</a:t>
            </a:r>
            <a:endParaRPr/>
          </a:p>
        </p:txBody>
      </p:sp>
      <p:sp>
        <p:nvSpPr>
          <p:cNvPr id="4133" name="Google Shape;413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2" name="Google Shape;4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4" name="Google Shape;4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Đếm số vịt, ngỗng. Ra câu hỏi. Ra dấu ngoặc, hỏi chấm</a:t>
            </a:r>
            <a:endParaRPr/>
          </a:p>
        </p:txBody>
      </p:sp>
      <p:sp>
        <p:nvSpPr>
          <p:cNvPr id="4155" name="Google Shape;41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" name="Google Shape;4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8" name="Google Shape;4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HS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Sau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HS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(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slide)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3 </a:t>
            </a:r>
            <a:r>
              <a:rPr lang="en-US" dirty="0" err="1"/>
              <a:t>bước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169" name="Google Shape;416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7" name="Google Shape;4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5" name="Google Shape;4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6" name="Google Shape;4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khi Chữa xong bài, GV cần hỏi khắc sâu: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Đâu là phép tính của bài toán, đâu là lời giải của bài? Đọc lại phần đáp số.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Nêu lại 3 bước của bài toán có lời văn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7" name="Google Shape;41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7" name="Google Shape;4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Bài toán cho biết gì? Bài toán hỏi gì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Để biết số bông hoa chưa tô màu, ta cần thực hiện phép tính gì?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Trong phép tính 6 – 4 = 2, đâu là sbt, st, đâu là hiệu? (GV lưu ý: 2 là hiệu và 6-4 cũng đc gọi là hiệu.</a:t>
            </a:r>
            <a:endParaRPr/>
          </a:p>
        </p:txBody>
      </p:sp>
      <p:sp>
        <p:nvSpPr>
          <p:cNvPr id="4218" name="Google Shape;421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6" name="Google Shape;4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7" name="Google Shape;4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Phân tích đề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yc nhiều HS nêu bài giải, phép tính, đáp số và hướng dẫn HS cách trình bày trên giấy kẻ li (HS cần nhớ rõ dòng nào lùi mấy ô giống như mẫu)</a:t>
            </a:r>
            <a:endParaRPr/>
          </a:p>
        </p:txBody>
      </p:sp>
      <p:sp>
        <p:nvSpPr>
          <p:cNvPr id="4238" name="Google Shape;42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1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1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1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1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1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1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1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1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1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1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1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1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1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1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1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2" name="Google Shape;1332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3" name="Google Shape;1333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4" name="Google Shape;1334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6" name="Google Shape;1336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7" name="Google Shape;1337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8" name="Google Shape;1338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0" name="Google Shape;1340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1" name="Google Shape;1341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4" name="Google Shape;1344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7" name="Google Shape;1347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2" name="Google Shape;1352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4" name="Google Shape;1354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2" name="Google Shape;1402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403" name="Google Shape;1403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4" name="Google Shape;1444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45" name="Google Shape;1445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7" name="Google Shape;1447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48" name="Google Shape;1448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8" name="Google Shape;1458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59" name="Google Shape;1459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1" name="Google Shape;1461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3" name="Google Shape;1463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64" name="Google Shape;1464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6" name="Google Shape;1466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8" name="Google Shape;1468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69" name="Google Shape;1469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0" name="Google Shape;1470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1" name="Google Shape;1471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3" name="Google Shape;1473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4" name="Google Shape;1474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5" name="Google Shape;1475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7" name="Google Shape;1477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8" name="Google Shape;1478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0" name="Google Shape;1480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1" name="Google Shape;1481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3" name="Google Shape;1483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4" name="Google Shape;1484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6" name="Google Shape;1486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7" name="Google Shape;148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9" name="Google Shape;1489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9" name="Google Shape;1539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40" name="Google Shape;1540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04" name="Google Shape;160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07" name="Google Shape;160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7" name="Google Shape;1617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18" name="Google Shape;161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0" name="Google Shape;1620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2" name="Google Shape;1622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23" name="Google Shape;162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5" name="Google Shape;1625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28" name="Google Shape;1628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9" name="Google Shape;1629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30" name="Google Shape;163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2" name="Google Shape;1632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3" name="Google Shape;1633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34" name="Google Shape;1634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6" name="Google Shape;1636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37" name="Google Shape;1637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40" name="Google Shape;1640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2" name="Google Shape;1642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43" name="Google Shape;1643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5" name="Google Shape;1645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46" name="Google Shape;164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8" name="Google Shape;1648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7" name="Google Shape;1697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8" name="Google Shape;1698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9" name="Google Shape;1699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1" name="Google Shape;1701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2" name="Google Shape;1702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3" name="Google Shape;1703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5" name="Google Shape;1705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6" name="Google Shape;1706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8" name="Google Shape;1708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9" name="Google Shape;1709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1" name="Google Shape;1711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2" name="Google Shape;171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4" name="Google Shape;1714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5" name="Google Shape;171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7" name="Google Shape;1717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720" name="Google Shape;1720;p2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2" name="Google Shape;1722;p2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723" name="Google Shape;1723;p2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3" name="Google Shape;1733;p2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734" name="Google Shape;1734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6" name="Google Shape;1736;p2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8" name="Google Shape;1738;p2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739" name="Google Shape;1739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6" name="Google Shape;1786;p2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787" name="Google Shape;1787;p2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8" name="Google Shape;1788;p2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789" name="Google Shape;1789;p2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2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2" name="Google Shape;1792;p2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793" name="Google Shape;1793;p2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9" name="Google Shape;1849;p2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850" name="Google Shape;1850;p2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851" name="Google Shape;1851;p2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52" name="Google Shape;1852;p2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853" name="Google Shape;1853;p2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2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2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2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2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2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2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2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2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4" name="Google Shape;1864;p2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5" name="Google Shape;1865;p2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2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2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2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2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2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2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2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2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4" name="Google Shape;1874;p2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2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6" name="Google Shape;1876;p2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877" name="Google Shape;1877;p2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7" name="Google Shape;1917;p2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18" name="Google Shape;1918;p2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2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2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1" name="Google Shape;1921;p2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2" name="Google Shape;1922;p2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3" name="Google Shape;1923;p2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924" name="Google Shape;1924;p2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5" name="Google Shape;1925;p2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926" name="Google Shape;1926;p2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2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2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2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2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2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34" name="Google Shape;1934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5" name="Google Shape;1935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36" name="Google Shape;1936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8" name="Google Shape;1938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9" name="Google Shape;1939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40" name="Google Shape;1940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2" name="Google Shape;1942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43" name="Google Shape;1943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5" name="Google Shape;1945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46" name="Google Shape;1946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8" name="Google Shape;1948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49" name="Google Shape;1949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1" name="Google Shape;1951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52" name="Google Shape;195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4" name="Google Shape;1954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6" name="Google Shape;1956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4" name="Google Shape;2004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05" name="Google Shape;2005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08" name="Google Shape;2008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019" name="Google Shape;2019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1" name="Google Shape;2021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3" name="Google Shape;2023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024" name="Google Shape;2024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6" name="Google Shape;2026;p2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027" name="Google Shape;2027;p2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8" name="Google Shape;2028;p2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029" name="Google Shape;2029;p2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2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2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2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2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2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2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2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2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2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2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2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2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2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2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2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2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2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2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2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2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2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2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2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2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2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2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2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2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2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2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2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2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2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2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2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2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2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2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2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2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2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2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2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2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2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2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2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2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2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5" name="Google Shape;2085;p2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9" name="Google Shape;2139;p2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1" name="Google Shape;2141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2" name="Google Shape;2142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3" name="Google Shape;2143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4" name="Google Shape;2144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6" name="Google Shape;2146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7" name="Google Shape;2147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8" name="Google Shape;2148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0" name="Google Shape;2150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1" name="Google Shape;2151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3" name="Google Shape;2153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4" name="Google Shape;2154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6" name="Google Shape;2156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7" name="Google Shape;215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9" name="Google Shape;2159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0" name="Google Shape;216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2" name="Google Shape;2162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4" name="Google Shape;2164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2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2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2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2" name="Google Shape;2212;p2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213" name="Google Shape;2213;p2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4" name="Google Shape;2254;p2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55" name="Google Shape;2255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2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58" name="Google Shape;2258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2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69" name="Google Shape;2269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1" name="Google Shape;2271;p2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2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3" name="Google Shape;2273;p2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74" name="Google Shape;2274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6" name="Google Shape;2276;p2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8" name="Google Shape;2278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79" name="Google Shape;2279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0" name="Google Shape;2280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81" name="Google Shape;228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83" name="Google Shape;2283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85" name="Google Shape;2285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7" name="Google Shape;2287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88" name="Google Shape;2288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0" name="Google Shape;2290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91" name="Google Shape;2291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3" name="Google Shape;2293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94" name="Google Shape;229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6" name="Google Shape;2296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97" name="Google Shape;229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9" name="Google Shape;2299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1" name="Google Shape;2301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9" name="Google Shape;2349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350" name="Google Shape;2350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3" name="Google Shape;2413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14" name="Google Shape;241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6" name="Google Shape;2416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17" name="Google Shape;241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7" name="Google Shape;2427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28" name="Google Shape;242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0" name="Google Shape;2430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2" name="Google Shape;2432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33" name="Google Shape;243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5" name="Google Shape;2435;p2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1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" name="Google Shape;2437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38" name="Google Shape;2438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9" name="Google Shape;2439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40" name="Google Shape;244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2" name="Google Shape;2442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43" name="Google Shape;2443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44" name="Google Shape;2444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6" name="Google Shape;2446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47" name="Google Shape;2447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9" name="Google Shape;2449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50" name="Google Shape;2450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2" name="Google Shape;2452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53" name="Google Shape;245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5" name="Google Shape;2455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56" name="Google Shape;2456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8" name="Google Shape;2458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0" name="Google Shape;2460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1" name="Google Shape;2461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3" name="Google Shape;2463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5" name="Google Shape;2465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6" name="Google Shape;2506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07" name="Google Shape;2507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8" name="Google Shape;2508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09" name="Google Shape;250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1" name="Google Shape;2511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2" name="Google Shape;2512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13" name="Google Shape;2513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5" name="Google Shape;2515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16" name="Google Shape;2516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8" name="Google Shape;2518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19" name="Google Shape;2519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1" name="Google Shape;2521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22" name="Google Shape;252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4" name="Google Shape;2524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530" name="Google Shape;2530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2" name="Google Shape;2532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533" name="Google Shape;2533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3" name="Google Shape;2543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544" name="Google Shape;254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6" name="Google Shape;2546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8" name="Google Shape;2548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549" name="Google Shape;254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6" name="Google Shape;2596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597" name="Google Shape;259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8" name="Google Shape;259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599" name="Google Shape;259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02" name="Google Shape;2602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603" name="Google Shape;2603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660" name="Google Shape;2660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661" name="Google Shape;2661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62" name="Google Shape;2662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63" name="Google Shape;2663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0" name="Google Shape;2670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1" name="Google Shape;2671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2" name="Google Shape;2672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3" name="Google Shape;2673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4" name="Google Shape;2674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5" name="Google Shape;2675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6" name="Google Shape;2676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7" name="Google Shape;2677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8" name="Google Shape;2678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9" name="Google Shape;2679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0" name="Google Shape;2680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1" name="Google Shape;2681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2" name="Google Shape;2682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3" name="Google Shape;2683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4" name="Google Shape;2684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5" name="Google Shape;2685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6" name="Google Shape;2686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687" name="Google Shape;2687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7" name="Google Shape;2727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728" name="Google Shape;2728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1" name="Google Shape;2731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2" name="Google Shape;2732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3" name="Google Shape;2733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734" name="Google Shape;2734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5" name="Google Shape;2735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736" name="Google Shape;2736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3" name="Google Shape;2743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44" name="Google Shape;2744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5" name="Google Shape;2745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46" name="Google Shape;27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8" name="Google Shape;2748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9" name="Google Shape;2749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50" name="Google Shape;2750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2" name="Google Shape;2752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53" name="Google Shape;2753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5" name="Google Shape;2755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56" name="Google Shape;2756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8" name="Google Shape;2758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59" name="Google Shape;275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1" name="Google Shape;2761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62" name="Google Shape;2762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4" name="Google Shape;2764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6" name="Google Shape;2766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7" name="Google Shape;2807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4" name="Google Shape;281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815" name="Google Shape;281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7" name="Google Shape;281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18" name="Google Shape;281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8" name="Google Shape;282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829" name="Google Shape;282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1" name="Google Shape;283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3" name="Google Shape;283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834" name="Google Shape;283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6" name="Google Shape;2836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837" name="Google Shape;2837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8" name="Google Shape;2838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839" name="Google Shape;2839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5" name="Google Shape;2895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9" name="Google Shape;2949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2" name="Google Shape;2952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3" name="Google Shape;2953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4" name="Google Shape;295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6" name="Google Shape;2956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7" name="Google Shape;2957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8" name="Google Shape;2958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0" name="Google Shape;2960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1" name="Google Shape;2961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3" name="Google Shape;2963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4" name="Google Shape;2964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6" name="Google Shape;2966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7" name="Google Shape;296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9" name="Google Shape;2969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0" name="Google Shape;29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2" name="Google Shape;2972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4" name="Google Shape;2974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5" name="Google Shape;2975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2" name="Google Shape;3022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023" name="Google Shape;3023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4" name="Google Shape;3064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65" name="Google Shape;3065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7" name="Google Shape;3067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68" name="Google Shape;3068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8" name="Google Shape;3078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79" name="Google Shape;3079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1" name="Google Shape;3081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2" name="Google Shape;3082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3" name="Google Shape;3083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84" name="Google Shape;3084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6" name="Google Shape;3086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8" name="Google Shape;308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089" name="Google Shape;308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90" name="Google Shape;309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091" name="Google Shape;30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93" name="Google Shape;309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94" name="Google Shape;309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095" name="Google Shape;309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7" name="Google Shape;309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098" name="Google Shape;309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0" name="Google Shape;310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01" name="Google Shape;310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3" name="Google Shape;310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04" name="Google Shape;310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6" name="Google Shape;310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07" name="Google Shape;310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9" name="Google Shape;310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1" name="Google Shape;311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2" name="Google Shape;311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3" name="Google Shape;311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4" name="Google Shape;311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5" name="Google Shape;311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6" name="Google Shape;311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7" name="Google Shape;311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8" name="Google Shape;311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9" name="Google Shape;311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0" name="Google Shape;312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1" name="Google Shape;312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2" name="Google Shape;312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3" name="Google Shape;312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4" name="Google Shape;312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5" name="Google Shape;312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6" name="Google Shape;312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7" name="Google Shape;312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8" name="Google Shape;312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9" name="Google Shape;312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0" name="Google Shape;313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2" name="Google Shape;313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3" name="Google Shape;313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4" name="Google Shape;313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5" name="Google Shape;313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6" name="Google Shape;313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7" name="Google Shape;313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8" name="Google Shape;313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9" name="Google Shape;313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0" name="Google Shape;314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1" name="Google Shape;314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2" name="Google Shape;314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3" name="Google Shape;314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4" name="Google Shape;314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5" name="Google Shape;314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6" name="Google Shape;314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7" name="Google Shape;314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8" name="Google Shape;314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9" name="Google Shape;314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0" name="Google Shape;315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1" name="Google Shape;315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2" name="Google Shape;315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3" name="Google Shape;315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Google Shape;315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6" name="Google Shape;3156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8" name="Google Shape;3158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9" name="Google Shape;3159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160" name="Google Shape;3160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3" name="Google Shape;3223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24" name="Google Shape;3224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6" name="Google Shape;3226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27" name="Google Shape;3227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7" name="Google Shape;3237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38" name="Google Shape;323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0" name="Google Shape;3240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1" name="Google Shape;3241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2" name="Google Shape;3242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43" name="Google Shape;324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5" name="Google Shape;3245;p3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1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7" name="Google Shape;3247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48" name="Google Shape;3248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9" name="Google Shape;3249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250" name="Google Shape;325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2" name="Google Shape;3252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3" name="Google Shape;3253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254" name="Google Shape;3254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6" name="Google Shape;3256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257" name="Google Shape;3257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9" name="Google Shape;3259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260" name="Google Shape;3260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2" name="Google Shape;3262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263" name="Google Shape;3263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5" name="Google Shape;3265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266" name="Google Shape;3266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68" name="Google Shape;3268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0" name="Google Shape;3270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1" name="Google Shape;3271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2" name="Google Shape;3272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3" name="Google Shape;3273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4" name="Google Shape;3274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5" name="Google Shape;3275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6" name="Google Shape;3276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7" name="Google Shape;3277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8" name="Google Shape;3278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9" name="Google Shape;3279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0" name="Google Shape;3280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Google Shape;3281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2" name="Google Shape;3282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5" name="Google Shape;3285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Google Shape;3286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7" name="Google Shape;3287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8" name="Google Shape;3288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9" name="Google Shape;3289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0" name="Google Shape;3290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2" name="Google Shape;3292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3" name="Google Shape;3293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4" name="Google Shape;3294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5" name="Google Shape;3295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6" name="Google Shape;3296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7" name="Google Shape;3297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8" name="Google Shape;3298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9" name="Google Shape;3299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0" name="Google Shape;3300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1" name="Google Shape;3301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2" name="Google Shape;3302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3" name="Google Shape;3303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4" name="Google Shape;3304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5" name="Google Shape;3305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6" name="Google Shape;3306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7" name="Google Shape;3307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8" name="Google Shape;3308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9" name="Google Shape;3309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0" name="Google Shape;3310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1" name="Google Shape;3311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2" name="Google Shape;3312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3" name="Google Shape;3313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4" name="Google Shape;3314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6" name="Google Shape;3316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317" name="Google Shape;3317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8" name="Google Shape;3318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19" name="Google Shape;331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1" name="Google Shape;3321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2" name="Google Shape;3322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23" name="Google Shape;3323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5" name="Google Shape;3325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26" name="Google Shape;3326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8" name="Google Shape;3328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29" name="Google Shape;3329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0" name="Google Shape;3330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1" name="Google Shape;3331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32" name="Google Shape;3332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4" name="Google Shape;3334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35" name="Google Shape;3335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7" name="Google Shape;3337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9" name="Google Shape;3339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340" name="Google Shape;3340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343" name="Google Shape;3343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3" name="Google Shape;3353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354" name="Google Shape;3354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6" name="Google Shape;3356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8" name="Google Shape;3358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359" name="Google Shape;3359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61" name="Google Shape;3361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8" name="Google Shape;3368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0" name="Google Shape;3370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4" name="Google Shape;3374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8" name="Google Shape;3378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9" name="Google Shape;3379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0" name="Google Shape;3380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1" name="Google Shape;3381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2" name="Google Shape;3382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3" name="Google Shape;3383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4" name="Google Shape;3384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5" name="Google Shape;3385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6" name="Google Shape;3386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2" name="Google Shape;3392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3" name="Google Shape;3393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4" name="Google Shape;3394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7" name="Google Shape;3397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8" name="Google Shape;3398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9" name="Google Shape;3399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0" name="Google Shape;3400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1" name="Google Shape;3401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2" name="Google Shape;3402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5" name="Google Shape;3405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6" name="Google Shape;3406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407" name="Google Shape;3407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8" name="Google Shape;3408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409" name="Google Shape;3409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0" name="Google Shape;3410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12" name="Google Shape;3412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413" name="Google Shape;3413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9" name="Google Shape;3469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470" name="Google Shape;3470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471" name="Google Shape;3471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72" name="Google Shape;3472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473" name="Google Shape;3473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4" name="Google Shape;3474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5" name="Google Shape;3475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6" name="Google Shape;3476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7" name="Google Shape;3477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8" name="Google Shape;3478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9" name="Google Shape;3479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0" name="Google Shape;3480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1" name="Google Shape;3481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2" name="Google Shape;3482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3" name="Google Shape;3483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4" name="Google Shape;3484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5" name="Google Shape;3485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6" name="Google Shape;3486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7" name="Google Shape;3487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8" name="Google Shape;3488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9" name="Google Shape;3489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0" name="Google Shape;3490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1" name="Google Shape;3491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2" name="Google Shape;3492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3" name="Google Shape;3493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4" name="Google Shape;3494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6" name="Google Shape;3496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497" name="Google Shape;3497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7" name="Google Shape;3537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538" name="Google Shape;3538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1" name="Google Shape;3541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2" name="Google Shape;3542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3" name="Google Shape;3543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544" name="Google Shape;3544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45" name="Google Shape;3545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546" name="Google Shape;3546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" name="Google Shape;3553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54" name="Google Shape;3554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5" name="Google Shape;3555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56" name="Google Shape;355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8" name="Google Shape;3558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9" name="Google Shape;3559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60" name="Google Shape;3560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2" name="Google Shape;3562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63" name="Google Shape;3563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5" name="Google Shape;3565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66" name="Google Shape;3566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8" name="Google Shape;3568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69" name="Google Shape;356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1" name="Google Shape;3571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72" name="Google Shape;3572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74" name="Google Shape;3574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6" name="Google Shape;3576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5" name="Google Shape;3615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6" name="Google Shape;3616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7" name="Google Shape;3617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8" name="Google Shape;3618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9" name="Google Shape;3619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0" name="Google Shape;3620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1" name="Google Shape;3621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2" name="Google Shape;3622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3" name="Google Shape;3623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4" name="Google Shape;3624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625" name="Google Shape;3625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7" name="Google Shape;3627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628" name="Google Shape;3628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8" name="Google Shape;3638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639" name="Google Shape;3639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1" name="Google Shape;3641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3" name="Google Shape;3643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644" name="Google Shape;3644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6" name="Google Shape;3646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647" name="Google Shape;3647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8" name="Google Shape;3648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649" name="Google Shape;3649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0" name="Google Shape;3650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2" name="Google Shape;3652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3" name="Google Shape;3653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4" name="Google Shape;3654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6" name="Google Shape;3656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7" name="Google Shape;3657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0" name="Google Shape;3660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1" name="Google Shape;3661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2" name="Google Shape;3662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3" name="Google Shape;3663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5" name="Google Shape;3665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9" name="Google Shape;3669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3" name="Google Shape;3673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4" name="Google Shape;3674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6" name="Google Shape;3676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7" name="Google Shape;3677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8" name="Google Shape;3678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1" name="Google Shape;3681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2" name="Google Shape;3682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5" name="Google Shape;3685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6" name="Google Shape;3686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2" name="Google Shape;3692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3" name="Google Shape;3693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6" name="Google Shape;3696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9" name="Google Shape;3699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5" name="Google Shape;3705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9" name="Google Shape;3759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1" name="Google Shape;3761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2" name="Google Shape;3762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3" name="Google Shape;3763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4" name="Google Shape;3764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6" name="Google Shape;3766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7" name="Google Shape;3767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8" name="Google Shape;3768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0" name="Google Shape;3770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1" name="Google Shape;3771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3" name="Google Shape;3773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4" name="Google Shape;3774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6" name="Google Shape;3776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7" name="Google Shape;3777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9" name="Google Shape;3779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0" name="Google Shape;378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2" name="Google Shape;3782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4" name="Google Shape;3784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5" name="Google Shape;3785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2" name="Google Shape;3832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833" name="Google Shape;3833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4" name="Google Shape;3874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5" name="Google Shape;3875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7" name="Google Shape;3877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78" name="Google Shape;3878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8" name="Google Shape;3888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89" name="Google Shape;3889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1" name="Google Shape;3891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2" name="Google Shape;3892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3" name="Google Shape;3893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94" name="Google Shape;3894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6" name="Google Shape;3896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8" name="Google Shape;3898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899" name="Google Shape;3899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0" name="Google Shape;3900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01" name="Google Shape;390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03" name="Google Shape;3903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4" name="Google Shape;3904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05" name="Google Shape;3905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7" name="Google Shape;3907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08" name="Google Shape;3908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0" name="Google Shape;3910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11" name="Google Shape;3911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3" name="Google Shape;3913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14" name="Google Shape;391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6" name="Google Shape;3916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17" name="Google Shape;3917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9" name="Google Shape;3919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1" name="Google Shape;3921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2" name="Google Shape;3922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3" name="Google Shape;3923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4" name="Google Shape;3924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5" name="Google Shape;3925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6" name="Google Shape;3926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7" name="Google Shape;3927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8" name="Google Shape;3928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9" name="Google Shape;3929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0" name="Google Shape;3930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1" name="Google Shape;3931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3" name="Google Shape;3933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4" name="Google Shape;3934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5" name="Google Shape;3935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6" name="Google Shape;3936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7" name="Google Shape;3937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8" name="Google Shape;3938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9" name="Google Shape;3939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0" name="Google Shape;3940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1" name="Google Shape;3941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2" name="Google Shape;3942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3" name="Google Shape;3943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4" name="Google Shape;3944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5" name="Google Shape;3945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6" name="Google Shape;3946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7" name="Google Shape;3947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8" name="Google Shape;3948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9" name="Google Shape;3949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0" name="Google Shape;3950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4" name="Google Shape;3954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5" name="Google Shape;3955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7" name="Google Shape;3957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8" name="Google Shape;3958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9" name="Google Shape;3959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0" name="Google Shape;3960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1" name="Google Shape;3961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2" name="Google Shape;3962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3" name="Google Shape;3963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4" name="Google Shape;3964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5" name="Google Shape;3965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6" name="Google Shape;3966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7" name="Google Shape;3967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8" name="Google Shape;3968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9" name="Google Shape;3969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970" name="Google Shape;3970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3" name="Google Shape;4033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34" name="Google Shape;4034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6" name="Google Shape;4036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37" name="Google Shape;4037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7" name="Google Shape;4047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48" name="Google Shape;404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0" name="Google Shape;4050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1" name="Google Shape;4051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2" name="Google Shape;4052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53" name="Google Shape;405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5" name="Google Shape;4055;p3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1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7" name="Google Shape;4057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058" name="Google Shape;4058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9" name="Google Shape;4059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060" name="Google Shape;4060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2" name="Google Shape;4062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3" name="Google Shape;4063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064" name="Google Shape;4064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6" name="Google Shape;4066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067" name="Google Shape;4067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9" name="Google Shape;4069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70" name="Google Shape;4070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2" name="Google Shape;4072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073" name="Google Shape;4073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5" name="Google Shape;4075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076" name="Google Shape;4076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78" name="Google Shape;4078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0" name="Google Shape;4080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1" name="Google Shape;4081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2" name="Google Shape;4082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3" name="Google Shape;4083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4" name="Google Shape;4084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5" name="Google Shape;4085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6" name="Google Shape;4086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7" name="Google Shape;4087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8" name="Google Shape;4088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9" name="Google Shape;4089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0" name="Google Shape;4090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1" name="Google Shape;4091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2" name="Google Shape;4092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3" name="Google Shape;4093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4" name="Google Shape;4094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5" name="Google Shape;4095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6" name="Google Shape;4096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7" name="Google Shape;4097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8" name="Google Shape;4098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9" name="Google Shape;4099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0" name="Google Shape;4100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2" name="Google Shape;4102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3" name="Google Shape;4103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4" name="Google Shape;4104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5" name="Google Shape;4105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6" name="Google Shape;4106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7" name="Google Shape;4107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8" name="Google Shape;4108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9" name="Google Shape;4109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0" name="Google Shape;4110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1" name="Google Shape;4111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2" name="Google Shape;4112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3" name="Google Shape;4113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4" name="Google Shape;4114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5" name="Google Shape;4115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6" name="Google Shape;4116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7" name="Google Shape;4117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8" name="Google Shape;4118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9" name="Google Shape;4119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0" name="Google Shape;4120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1" name="Google Shape;4121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2" name="Google Shape;4122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3" name="Google Shape;4123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4" name="Google Shape;4124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99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7" name="Google Shape;32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6" name="Google Shape;336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83" name="Google Shape;383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4" name="Google Shape;384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85" name="Google Shape;38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7" name="Google Shape;387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8" name="Google Shape;388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89" name="Google Shape;389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" name="Google Shape;391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2" name="Google Shape;392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5" name="Google Shape;395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" name="Google Shape;397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" name="Google Shape;398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" name="Google Shape;400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01" name="Google Shape;401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1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54" name="Google Shape;454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1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57" name="Google Shape;457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1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68" name="Google Shape;468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1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1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73" name="Google Shape;473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1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476" name="Google Shape;476;p1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" name="Google Shape;477;p1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478" name="Google Shape;478;p1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1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8" name="Google Shape;588;p1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91" name="Google Shape;591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" name="Google Shape;592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93" name="Google Shape;593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5" name="Google Shape;595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" name="Google Shape;596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97" name="Google Shape;597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9" name="Google Shape;599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00" name="Google Shape;600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03" name="Google Shape;603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5" name="Google Shape;605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06" name="Google Shape;606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608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09" name="Google Shape;609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1" name="Google Shape;611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  <p:grpSp>
        <p:nvGrpSpPr>
          <p:cNvPr id="662" name="Google Shape;662;p1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63" name="Google Shape;663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705" name="Google Shape;705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708" name="Google Shape;708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719" name="Google Shape;719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1" name="Google Shape;721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724" name="Google Shape;724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28" name="Google Shape;728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9" name="Google Shape;729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9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1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1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0" name="Google Shape;800;p1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3" name="Google Shape;863;p1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64" name="Google Shape;864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p1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67" name="Google Shape;867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1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78" name="Google Shape;878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1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2" name="Google Shape;882;p1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83" name="Google Shape;883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87" name="Google Shape;887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8" name="Google Shape;888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89" name="Google Shape;88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1" name="Google Shape;891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2" name="Google Shape;892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93" name="Google Shape;893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5" name="Google Shape;895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96" name="Google Shape;896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8" name="Google Shape;898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99" name="Google Shape;899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1" name="Google Shape;901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02" name="Google Shape;90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4" name="Google Shape;904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05" name="Google Shape;90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7" name="Google Shape;907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910" name="Google Shape;91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913" name="Google Shape;91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" name="Google Shape;923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924" name="Google Shape;92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6" name="Google Shape;926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8" name="Google Shape;928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929" name="Google Shape;929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1" name="Google Shape;931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6" name="Google Shape;976;p2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977" name="Google Shape;977;p2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8" name="Google Shape;978;p2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979" name="Google Shape;979;p2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82" name="Google Shape;982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983" name="Google Shape;983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040" name="Google Shape;1040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041" name="Google Shape;1041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42" name="Google Shape;1042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043" name="Google Shape;1043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67" name="Google Shape;1067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7" name="Google Shape;1107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108" name="Google Shape;1108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1" name="Google Shape;1111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2" name="Google Shape;1112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3" name="Google Shape;1113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114" name="Google Shape;1114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5" name="Google Shape;1115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116" name="Google Shape;1116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24" name="Google Shape;1124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5" name="Google Shape;1125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26" name="Google Shape;1126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8" name="Google Shape;1128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30" name="Google Shape;1130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33" name="Google Shape;1133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5" name="Google Shape;1135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36" name="Google Shape;1136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8" name="Google Shape;1138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39" name="Google Shape;1139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1" name="Google Shape;1141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42" name="Google Shape;114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4" name="Google Shape;1144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6" name="Google Shape;1146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4" name="Google Shape;1194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195" name="Google Shape;1195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7" name="Google Shape;1197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198" name="Google Shape;1198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8" name="Google Shape;1208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209" name="Google Shape;1209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1" name="Google Shape;1211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3" name="Google Shape;1213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14" name="Google Shape;1214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217" name="Google Shape;1217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8" name="Google Shape;1218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219" name="Google Shape;1219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5" name="Google Shape;1275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7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7" name="Google Shape;4257;p10"/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4258" name="Google Shape;4258;p10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CCDC"/>
            </a:solidFill>
            <a:ln w="12700" cap="flat" cmpd="sng">
              <a:solidFill>
                <a:srgbClr val="DAEE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10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4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60" name="Google Shape;4260;p10"/>
          <p:cNvSpPr txBox="1"/>
          <p:nvPr/>
        </p:nvSpPr>
        <p:spPr>
          <a:xfrm>
            <a:off x="1856170" y="575782"/>
            <a:ext cx="9736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chế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800" dirty="0" err="1">
                <a:solidFill>
                  <a:schemeClr val="dk1"/>
                </a:solidFill>
              </a:rPr>
              <a:t>ố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chế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mấy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1" name="Google Shape;42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884" y="2648030"/>
            <a:ext cx="619125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2" name="Google Shape;426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0244" y="2098600"/>
            <a:ext cx="7005234" cy="422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191;p6">
            <a:extLst>
              <a:ext uri="{FF2B5EF4-FFF2-40B4-BE49-F238E27FC236}">
                <a16:creationId xmlns:a16="http://schemas.microsoft.com/office/drawing/2014/main" id="{F930F02C-BB3C-4043-A017-B92D0493C5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8673" y="5999357"/>
            <a:ext cx="3487543" cy="1094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7" name="Google Shape;4257;p10"/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4258" name="Google Shape;4258;p10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CCDC"/>
            </a:solidFill>
            <a:ln w="12700" cap="flat" cmpd="sng">
              <a:solidFill>
                <a:srgbClr val="DAEE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10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4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60" name="Google Shape;4260;p10"/>
          <p:cNvSpPr txBox="1"/>
          <p:nvPr/>
        </p:nvSpPr>
        <p:spPr>
          <a:xfrm>
            <a:off x="1917815" y="713605"/>
            <a:ext cx="9736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trường học có 5 thùng đựng rác tái chế và 10 thùng đựng rác khác. Hỏi s</a:t>
            </a:r>
            <a:r>
              <a:rPr lang="en-US" sz="2800">
                <a:solidFill>
                  <a:schemeClr val="dk1"/>
                </a:solidFill>
              </a:rPr>
              <a:t>ố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thùng đựng rác khác hơn số thùng đựng rác tái chế mấy thùng?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248;p9">
            <a:extLst>
              <a:ext uri="{FF2B5EF4-FFF2-40B4-BE49-F238E27FC236}">
                <a16:creationId xmlns:a16="http://schemas.microsoft.com/office/drawing/2014/main" id="{8C704875-54B5-0FCC-FC99-8DDC3E2CCD55}"/>
              </a:ext>
            </a:extLst>
          </p:cNvPr>
          <p:cNvSpPr/>
          <p:nvPr/>
        </p:nvSpPr>
        <p:spPr>
          <a:xfrm>
            <a:off x="1838497" y="2211545"/>
            <a:ext cx="75533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giải</a:t>
            </a:r>
            <a:endParaRPr sz="3200" b="1" dirty="0">
              <a:solidFill>
                <a:schemeClr val="tx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9" name="Google Shape;4249;p9">
            <a:extLst>
              <a:ext uri="{FF2B5EF4-FFF2-40B4-BE49-F238E27FC236}">
                <a16:creationId xmlns:a16="http://schemas.microsoft.com/office/drawing/2014/main" id="{57D7DE4F-122E-55C0-CE55-31441622D1A4}"/>
              </a:ext>
            </a:extLst>
          </p:cNvPr>
          <p:cNvSpPr/>
          <p:nvPr/>
        </p:nvSpPr>
        <p:spPr>
          <a:xfrm>
            <a:off x="254000" y="2897939"/>
            <a:ext cx="1168399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thùng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đựng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rác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khác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thùng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đựng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rác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tái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chế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:</a:t>
            </a:r>
            <a:endParaRPr sz="3200" b="1" dirty="0">
              <a:solidFill>
                <a:schemeClr val="tx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0" name="Google Shape;4250;p9">
            <a:extLst>
              <a:ext uri="{FF2B5EF4-FFF2-40B4-BE49-F238E27FC236}">
                <a16:creationId xmlns:a16="http://schemas.microsoft.com/office/drawing/2014/main" id="{67E9AD96-59DD-7D91-C569-3F378D2708B7}"/>
              </a:ext>
            </a:extLst>
          </p:cNvPr>
          <p:cNvSpPr/>
          <p:nvPr/>
        </p:nvSpPr>
        <p:spPr>
          <a:xfrm>
            <a:off x="1917815" y="3841435"/>
            <a:ext cx="75533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10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    –      5     =      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5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   (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thùng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)</a:t>
            </a:r>
            <a:endParaRPr sz="3200" b="1" dirty="0">
              <a:solidFill>
                <a:schemeClr val="tx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1" name="Google Shape;4251;p9">
            <a:extLst>
              <a:ext uri="{FF2B5EF4-FFF2-40B4-BE49-F238E27FC236}">
                <a16:creationId xmlns:a16="http://schemas.microsoft.com/office/drawing/2014/main" id="{6B7EE5E3-8F98-21E9-D3C5-FC9CAFD7D194}"/>
              </a:ext>
            </a:extLst>
          </p:cNvPr>
          <p:cNvSpPr/>
          <p:nvPr/>
        </p:nvSpPr>
        <p:spPr>
          <a:xfrm>
            <a:off x="1479781" y="4719422"/>
            <a:ext cx="75533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         </a:t>
            </a:r>
            <a:r>
              <a:rPr lang="en-US" sz="3200" b="1" u="sng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Đáp</a:t>
            </a:r>
            <a:r>
              <a:rPr lang="en-US" sz="3200" b="1" u="sng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   :     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5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thùng</a:t>
            </a:r>
            <a:endParaRPr sz="3200" b="1" dirty="0">
              <a:solidFill>
                <a:schemeClr val="tx1"/>
              </a:solidFill>
              <a:latin typeface="HP001 4 hàng" panose="020B0603050302020204" pitchFamily="34" charset="0"/>
              <a:sym typeface="Arial"/>
            </a:endParaRPr>
          </a:p>
        </p:txBody>
      </p:sp>
      <p:pic>
        <p:nvPicPr>
          <p:cNvPr id="12" name="Google Shape;4191;p6">
            <a:extLst>
              <a:ext uri="{FF2B5EF4-FFF2-40B4-BE49-F238E27FC236}">
                <a16:creationId xmlns:a16="http://schemas.microsoft.com/office/drawing/2014/main" id="{60B72D81-F99D-4272-ACD5-4DEE35F4D8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556" y="5965901"/>
            <a:ext cx="3408595" cy="1016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2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8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8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7" name="Google Shape;4267;p11"/>
          <p:cNvSpPr txBox="1"/>
          <p:nvPr/>
        </p:nvSpPr>
        <p:spPr>
          <a:xfrm>
            <a:off x="1034411" y="496628"/>
            <a:ext cx="97369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toán có lời văn thường có 3 bước giải:</a:t>
            </a:r>
            <a:endParaRPr/>
          </a:p>
        </p:txBody>
      </p:sp>
      <p:grpSp>
        <p:nvGrpSpPr>
          <p:cNvPr id="4268" name="Google Shape;4268;p11"/>
          <p:cNvGrpSpPr/>
          <p:nvPr/>
        </p:nvGrpSpPr>
        <p:grpSpPr>
          <a:xfrm>
            <a:off x="2605438" y="1270861"/>
            <a:ext cx="5670658" cy="2294023"/>
            <a:chOff x="0" y="0"/>
            <a:chExt cx="5670658" cy="2294023"/>
          </a:xfrm>
        </p:grpSpPr>
        <p:sp>
          <p:nvSpPr>
            <p:cNvPr id="4269" name="Google Shape;4269;p11"/>
            <p:cNvSpPr/>
            <p:nvPr/>
          </p:nvSpPr>
          <p:spPr>
            <a:xfrm>
              <a:off x="0" y="0"/>
              <a:ext cx="5670658" cy="702000"/>
            </a:xfrm>
            <a:prstGeom prst="roundRect">
              <a:avLst>
                <a:gd name="adj" fmla="val 16667"/>
              </a:avLst>
            </a:prstGeom>
            <a:solidFill>
              <a:srgbClr val="BF50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1"/>
            <p:cNvSpPr txBox="1"/>
            <p:nvPr/>
          </p:nvSpPr>
          <p:spPr>
            <a:xfrm>
              <a:off x="34269" y="34269"/>
              <a:ext cx="560212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Bước 1: </a:t>
              </a: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Lời giải</a:t>
              </a:r>
              <a:endPara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11"/>
            <p:cNvSpPr/>
            <p:nvPr/>
          </p:nvSpPr>
          <p:spPr>
            <a:xfrm>
              <a:off x="0" y="803623"/>
              <a:ext cx="5670658" cy="702000"/>
            </a:xfrm>
            <a:prstGeom prst="roundRect">
              <a:avLst>
                <a:gd name="adj" fmla="val 16667"/>
              </a:avLst>
            </a:prstGeom>
            <a:solidFill>
              <a:srgbClr val="BB995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1"/>
            <p:cNvSpPr txBox="1"/>
            <p:nvPr/>
          </p:nvSpPr>
          <p:spPr>
            <a:xfrm>
              <a:off x="34269" y="837892"/>
              <a:ext cx="560212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Bước 2: </a:t>
              </a: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Phép tính</a:t>
              </a:r>
              <a:endPara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11"/>
            <p:cNvSpPr/>
            <p:nvPr/>
          </p:nvSpPr>
          <p:spPr>
            <a:xfrm>
              <a:off x="0" y="1592023"/>
              <a:ext cx="5670658" cy="702000"/>
            </a:xfrm>
            <a:prstGeom prst="roundRect">
              <a:avLst>
                <a:gd name="adj" fmla="val 16667"/>
              </a:avLst>
            </a:prstGeom>
            <a:solidFill>
              <a:srgbClr val="99B9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1"/>
            <p:cNvSpPr txBox="1"/>
            <p:nvPr/>
          </p:nvSpPr>
          <p:spPr>
            <a:xfrm>
              <a:off x="34269" y="1626292"/>
              <a:ext cx="560212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Bước 3: </a:t>
              </a: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Đáp số</a:t>
              </a:r>
              <a:endPara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5" name="Google Shape;4275;p11"/>
          <p:cNvSpPr txBox="1"/>
          <p:nvPr/>
        </p:nvSpPr>
        <p:spPr>
          <a:xfrm>
            <a:off x="589280" y="3861601"/>
            <a:ext cx="114706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biết hơn, kém nhau bao nhiêu đơn vị ta cần thực hiện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phép tính trừ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4191;p6">
            <a:extLst>
              <a:ext uri="{FF2B5EF4-FFF2-40B4-BE49-F238E27FC236}">
                <a16:creationId xmlns:a16="http://schemas.microsoft.com/office/drawing/2014/main" id="{81F30E16-547C-495D-A566-203BE4A3AC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0615" y="5944468"/>
            <a:ext cx="3371385" cy="93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WordArt 16"/>
          <p:cNvSpPr>
            <a:spLocks noChangeArrowheads="1" noChangeShapeType="1" noTextEdit="1"/>
          </p:cNvSpPr>
          <p:nvPr/>
        </p:nvSpPr>
        <p:spPr bwMode="auto">
          <a:xfrm>
            <a:off x="1486616" y="1741488"/>
            <a:ext cx="8614635" cy="3429000"/>
          </a:xfrm>
          <a:prstGeom prst="rect">
            <a:avLst/>
          </a:prstGeom>
        </p:spPr>
        <p:txBody>
          <a:bodyPr wrap="none" lIns="108672" tIns="54336" rIns="108672" bIns="54336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3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CÁC EM!</a:t>
            </a:r>
          </a:p>
        </p:txBody>
      </p:sp>
      <p:sp>
        <p:nvSpPr>
          <p:cNvPr id="14344" name="Rectangle 36"/>
          <p:cNvSpPr>
            <a:spLocks noChangeArrowheads="1"/>
          </p:cNvSpPr>
          <p:nvPr/>
        </p:nvSpPr>
        <p:spPr bwMode="auto">
          <a:xfrm>
            <a:off x="15081" y="26988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672" tIns="54336" rIns="108672" bIns="54336" anchor="ctr"/>
          <a:lstStyle/>
          <a:p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514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5" name="Google Shape;4135;p2" descr="Không có mô tả."/>
          <p:cNvPicPr preferRelativeResize="0"/>
          <p:nvPr/>
        </p:nvPicPr>
        <p:blipFill rotWithShape="1">
          <a:blip r:embed="rId3">
            <a:alphaModFix/>
          </a:blip>
          <a:srcRect b="69449"/>
          <a:stretch/>
        </p:blipFill>
        <p:spPr>
          <a:xfrm>
            <a:off x="160238" y="0"/>
            <a:ext cx="2456827" cy="95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6" name="Google Shape;4136;p2"/>
          <p:cNvPicPr preferRelativeResize="0"/>
          <p:nvPr/>
        </p:nvPicPr>
        <p:blipFill rotWithShape="1">
          <a:blip r:embed="rId4">
            <a:alphaModFix/>
          </a:blip>
          <a:srcRect t="59249"/>
          <a:stretch/>
        </p:blipFill>
        <p:spPr>
          <a:xfrm>
            <a:off x="896586" y="2691474"/>
            <a:ext cx="10398827" cy="975662"/>
          </a:xfrm>
          <a:prstGeom prst="rect">
            <a:avLst/>
          </a:prstGeom>
          <a:noFill/>
          <a:ln>
            <a:noFill/>
          </a:ln>
        </p:spPr>
      </p:pic>
      <p:sp>
        <p:nvSpPr>
          <p:cNvPr id="4137" name="Google Shape;4137;p2"/>
          <p:cNvSpPr/>
          <p:nvPr/>
        </p:nvSpPr>
        <p:spPr>
          <a:xfrm rot="5400000">
            <a:off x="9486838" y="1525124"/>
            <a:ext cx="313174" cy="2165589"/>
          </a:xfrm>
          <a:prstGeom prst="rightBrace">
            <a:avLst>
              <a:gd name="adj1" fmla="val 60019"/>
              <a:gd name="adj2" fmla="val 53241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2"/>
          <p:cNvSpPr txBox="1"/>
          <p:nvPr/>
        </p:nvSpPr>
        <p:spPr>
          <a:xfrm>
            <a:off x="9384569" y="3004648"/>
            <a:ext cx="571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4139" name="Google Shape;4139;p2"/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Số gà hơn số vịt mấy con?</a:t>
            </a:r>
            <a:endParaRPr/>
          </a:p>
        </p:txBody>
      </p:sp>
      <p:pic>
        <p:nvPicPr>
          <p:cNvPr id="4140" name="Google Shape;4140;p2"/>
          <p:cNvPicPr preferRelativeResize="0"/>
          <p:nvPr/>
        </p:nvPicPr>
        <p:blipFill rotWithShape="1">
          <a:blip r:embed="rId4">
            <a:alphaModFix/>
          </a:blip>
          <a:srcRect b="44997"/>
          <a:stretch/>
        </p:blipFill>
        <p:spPr>
          <a:xfrm>
            <a:off x="651308" y="1134400"/>
            <a:ext cx="10398827" cy="131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191;p6">
            <a:extLst>
              <a:ext uri="{FF2B5EF4-FFF2-40B4-BE49-F238E27FC236}">
                <a16:creationId xmlns:a16="http://schemas.microsoft.com/office/drawing/2014/main" id="{3F1BFD04-8418-445D-A3E0-9F0A8E6940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799" y="6096262"/>
            <a:ext cx="3297973" cy="97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5" name="Google Shape;4145;p3" descr="Không có mô tả."/>
          <p:cNvPicPr preferRelativeResize="0"/>
          <p:nvPr/>
        </p:nvPicPr>
        <p:blipFill rotWithShape="1">
          <a:blip r:embed="rId3">
            <a:alphaModFix/>
          </a:blip>
          <a:srcRect b="69449"/>
          <a:stretch/>
        </p:blipFill>
        <p:spPr>
          <a:xfrm>
            <a:off x="160238" y="0"/>
            <a:ext cx="2456827" cy="95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6" name="Google Shape;414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28" y="862966"/>
            <a:ext cx="10398827" cy="2394280"/>
          </a:xfrm>
          <a:prstGeom prst="rect">
            <a:avLst/>
          </a:prstGeom>
          <a:noFill/>
          <a:ln>
            <a:noFill/>
          </a:ln>
        </p:spPr>
      </p:pic>
      <p:sp>
        <p:nvSpPr>
          <p:cNvPr id="4147" name="Google Shape;4147;p3"/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3"/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149" name="Google Shape;4149;p3"/>
          <p:cNvSpPr/>
          <p:nvPr/>
        </p:nvSpPr>
        <p:spPr>
          <a:xfrm>
            <a:off x="2677684" y="3344898"/>
            <a:ext cx="6352016" cy="2944925"/>
          </a:xfrm>
          <a:prstGeom prst="roundRect">
            <a:avLst>
              <a:gd name="adj" fmla="val 16667"/>
            </a:avLst>
          </a:prstGeom>
          <a:solidFill>
            <a:srgbClr val="FFE285">
              <a:alpha val="84705"/>
            </a:srgbClr>
          </a:solidFill>
          <a:ln w="12700" cap="flat" cmpd="sng">
            <a:solidFill>
              <a:srgbClr val="FFE28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3"/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Số gà hơn số vịt mấy con?</a:t>
            </a:r>
            <a:endParaRPr/>
          </a:p>
        </p:txBody>
      </p:sp>
      <p:sp>
        <p:nvSpPr>
          <p:cNvPr id="4151" name="Google Shape;4151;p3"/>
          <p:cNvSpPr txBox="1"/>
          <p:nvPr/>
        </p:nvSpPr>
        <p:spPr>
          <a:xfrm>
            <a:off x="2934085" y="3386219"/>
            <a:ext cx="595451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vịt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– 7 = 3 (con)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30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 con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4191;p6">
            <a:extLst>
              <a:ext uri="{FF2B5EF4-FFF2-40B4-BE49-F238E27FC236}">
                <a16:creationId xmlns:a16="http://schemas.microsoft.com/office/drawing/2014/main" id="{8F012B9D-D04D-4580-BC89-A8FA06043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70317" y="6148139"/>
            <a:ext cx="3421683" cy="82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p4"/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Số ngỗng kém số vịt mấy con?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8" name="Google Shape;4158;p4"/>
          <p:cNvGrpSpPr/>
          <p:nvPr/>
        </p:nvGrpSpPr>
        <p:grpSpPr>
          <a:xfrm>
            <a:off x="621431" y="2230468"/>
            <a:ext cx="8108636" cy="1201340"/>
            <a:chOff x="722312" y="2256814"/>
            <a:chExt cx="8108636" cy="1201340"/>
          </a:xfrm>
        </p:grpSpPr>
        <p:pic>
          <p:nvPicPr>
            <p:cNvPr id="4159" name="Google Shape;4159;p4"/>
            <p:cNvPicPr preferRelativeResize="0"/>
            <p:nvPr/>
          </p:nvPicPr>
          <p:blipFill rotWithShape="1">
            <a:blip r:embed="rId3">
              <a:alphaModFix/>
            </a:blip>
            <a:srcRect t="63754"/>
            <a:stretch/>
          </p:blipFill>
          <p:spPr>
            <a:xfrm>
              <a:off x="722312" y="2552569"/>
              <a:ext cx="8108636" cy="9055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0" name="Google Shape;4160;p4"/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1" name="Google Shape;4161;p4"/>
          <p:cNvSpPr/>
          <p:nvPr/>
        </p:nvSpPr>
        <p:spPr>
          <a:xfrm rot="5400000" flipH="1">
            <a:off x="7334351" y="1581100"/>
            <a:ext cx="364800" cy="1608600"/>
          </a:xfrm>
          <a:prstGeom prst="rightBrace">
            <a:avLst>
              <a:gd name="adj1" fmla="val 60019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"/>
          <p:cNvSpPr txBox="1"/>
          <p:nvPr/>
        </p:nvSpPr>
        <p:spPr>
          <a:xfrm>
            <a:off x="7231001" y="1584137"/>
            <a:ext cx="571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grpSp>
        <p:nvGrpSpPr>
          <p:cNvPr id="4163" name="Google Shape;4163;p4"/>
          <p:cNvGrpSpPr/>
          <p:nvPr/>
        </p:nvGrpSpPr>
        <p:grpSpPr>
          <a:xfrm>
            <a:off x="780901" y="1128354"/>
            <a:ext cx="6748220" cy="1145066"/>
            <a:chOff x="722313" y="959653"/>
            <a:chExt cx="8108635" cy="1597810"/>
          </a:xfrm>
          <a:noFill/>
        </p:grpSpPr>
        <p:pic>
          <p:nvPicPr>
            <p:cNvPr id="4164" name="Google Shape;4164;p4"/>
            <p:cNvPicPr preferRelativeResize="0"/>
            <p:nvPr/>
          </p:nvPicPr>
          <p:blipFill rotWithShape="1">
            <a:blip r:embed="rId3">
              <a:alphaModFix/>
            </a:blip>
            <a:srcRect r="26080" b="42939"/>
            <a:stretch/>
          </p:blipFill>
          <p:spPr>
            <a:xfrm>
              <a:off x="722313" y="959653"/>
              <a:ext cx="6663678" cy="142564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165" name="Google Shape;4165;p4"/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Google Shape;4191;p6">
            <a:extLst>
              <a:ext uri="{FF2B5EF4-FFF2-40B4-BE49-F238E27FC236}">
                <a16:creationId xmlns:a16="http://schemas.microsoft.com/office/drawing/2014/main" id="{E2562A29-3291-4562-B14A-BF65A709ED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2808" y="6185264"/>
            <a:ext cx="3019192" cy="72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22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1" name="Google Shape;4171;p5"/>
          <p:cNvSpPr/>
          <p:nvPr/>
        </p:nvSpPr>
        <p:spPr>
          <a:xfrm>
            <a:off x="1797978" y="3615898"/>
            <a:ext cx="9154285" cy="2719619"/>
          </a:xfrm>
          <a:prstGeom prst="roundRect">
            <a:avLst>
              <a:gd name="adj" fmla="val 16667"/>
            </a:avLst>
          </a:prstGeom>
          <a:solidFill>
            <a:srgbClr val="FFE285">
              <a:alpha val="84705"/>
            </a:srgbClr>
          </a:solidFill>
          <a:ln w="12700" cap="flat" cmpd="sng">
            <a:solidFill>
              <a:srgbClr val="FFE28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5"/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Số ngỗng kém số vịt mấy con?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5"/>
          <p:cNvSpPr txBox="1"/>
          <p:nvPr/>
        </p:nvSpPr>
        <p:spPr>
          <a:xfrm>
            <a:off x="1882088" y="3358437"/>
            <a:ext cx="595451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ngỗng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kém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vịt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– 5 = 2 (con)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30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 con </a:t>
            </a:r>
            <a:endParaRPr dirty="0"/>
          </a:p>
        </p:txBody>
      </p:sp>
      <p:grpSp>
        <p:nvGrpSpPr>
          <p:cNvPr id="4174" name="Google Shape;4174;p5"/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4175" name="Google Shape;417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6" name="Google Shape;4176;p5"/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7" name="Google Shape;4177;p5"/>
          <p:cNvSpPr/>
          <p:nvPr/>
        </p:nvSpPr>
        <p:spPr>
          <a:xfrm rot="5400000" flipH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8" name="Google Shape;4178;p5"/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cxnSp>
        <p:nvCxnSpPr>
          <p:cNvPr id="4179" name="Google Shape;4179;p5"/>
          <p:cNvCxnSpPr/>
          <p:nvPr/>
        </p:nvCxnSpPr>
        <p:spPr>
          <a:xfrm>
            <a:off x="7673024" y="4466745"/>
            <a:ext cx="723057" cy="1549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80" name="Google Shape;4180;p5"/>
          <p:cNvSpPr txBox="1"/>
          <p:nvPr/>
        </p:nvSpPr>
        <p:spPr>
          <a:xfrm>
            <a:off x="8830948" y="4131912"/>
            <a:ext cx="22193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lời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1" name="Google Shape;4181;p5"/>
          <p:cNvCxnSpPr/>
          <p:nvPr/>
        </p:nvCxnSpPr>
        <p:spPr>
          <a:xfrm>
            <a:off x="7645481" y="5180863"/>
            <a:ext cx="723057" cy="1549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82" name="Google Shape;4182;p5"/>
          <p:cNvSpPr txBox="1"/>
          <p:nvPr/>
        </p:nvSpPr>
        <p:spPr>
          <a:xfrm>
            <a:off x="8086197" y="4798768"/>
            <a:ext cx="26164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3" name="Google Shape;4183;p5"/>
          <p:cNvCxnSpPr/>
          <p:nvPr/>
        </p:nvCxnSpPr>
        <p:spPr>
          <a:xfrm>
            <a:off x="7599870" y="5860166"/>
            <a:ext cx="723057" cy="1549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84" name="Google Shape;4184;p5"/>
          <p:cNvSpPr txBox="1"/>
          <p:nvPr/>
        </p:nvSpPr>
        <p:spPr>
          <a:xfrm>
            <a:off x="8086197" y="5533667"/>
            <a:ext cx="24739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4191;p6">
            <a:extLst>
              <a:ext uri="{FF2B5EF4-FFF2-40B4-BE49-F238E27FC236}">
                <a16:creationId xmlns:a16="http://schemas.microsoft.com/office/drawing/2014/main" id="{374651D8-9BB0-4478-89AB-4A03992A77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0067" y="6172439"/>
            <a:ext cx="3476392" cy="763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0" name="Google Shape;41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949" y="-480222"/>
            <a:ext cx="91488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1" name="Google Shape;419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0455" y="3810649"/>
            <a:ext cx="5649135" cy="425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2" name="Google Shape;419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4584" y="164813"/>
            <a:ext cx="4229070" cy="3064817"/>
          </a:xfrm>
          <a:prstGeom prst="rect">
            <a:avLst/>
          </a:prstGeom>
          <a:noFill/>
          <a:ln>
            <a:noFill/>
          </a:ln>
        </p:spPr>
      </p:pic>
      <p:sp>
        <p:nvSpPr>
          <p:cNvPr id="4193" name="Google Shape;4193;p6"/>
          <p:cNvSpPr txBox="1"/>
          <p:nvPr/>
        </p:nvSpPr>
        <p:spPr>
          <a:xfrm>
            <a:off x="3527506" y="3051519"/>
            <a:ext cx="59000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(T1)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" name="Google Shape;4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2048" y="2018203"/>
            <a:ext cx="5005337" cy="428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0" name="Google Shape;4200;p7" descr="Không có mô tả."/>
          <p:cNvPicPr preferRelativeResize="0"/>
          <p:nvPr/>
        </p:nvPicPr>
        <p:blipFill rotWithShape="1">
          <a:blip r:embed="rId4">
            <a:alphaModFix/>
          </a:blip>
          <a:srcRect t="32226" b="37223"/>
          <a:stretch/>
        </p:blipFill>
        <p:spPr>
          <a:xfrm>
            <a:off x="135560" y="107247"/>
            <a:ext cx="2456827" cy="953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1" name="Google Shape;4201;p7"/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4202" name="Google Shape;4202;p7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ABF8E"/>
            </a:solidFill>
            <a:ln w="12700" cap="flat" cmpd="sng">
              <a:solidFill>
                <a:srgbClr val="FABF8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7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sp>
        <p:nvSpPr>
          <p:cNvPr id="4204" name="Google Shape;4204;p7"/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chim cành trên hơn số chim cành dưới mấy con?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5" name="Google Shape;4205;p7"/>
          <p:cNvGrpSpPr/>
          <p:nvPr/>
        </p:nvGrpSpPr>
        <p:grpSpPr>
          <a:xfrm>
            <a:off x="424146" y="1946581"/>
            <a:ext cx="7553326" cy="3200876"/>
            <a:chOff x="861825" y="2537151"/>
            <a:chExt cx="7553326" cy="3200876"/>
          </a:xfrm>
        </p:grpSpPr>
        <p:sp>
          <p:nvSpPr>
            <p:cNvPr id="4206" name="Google Shape;4206;p7"/>
            <p:cNvSpPr/>
            <p:nvPr/>
          </p:nvSpPr>
          <p:spPr>
            <a:xfrm>
              <a:off x="861825" y="2537151"/>
              <a:ext cx="7553326" cy="3200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cành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trên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cành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dưới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-  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    =   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     (con)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r>
                <a:rPr lang="en-US" sz="2800" u="sng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u="sng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Đáp</a:t>
              </a:r>
              <a:r>
                <a:rPr lang="en-US" sz="2800" u="sng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u="sng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u="sng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:             con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chim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7"/>
            <p:cNvSpPr/>
            <p:nvPr/>
          </p:nvSpPr>
          <p:spPr>
            <a:xfrm>
              <a:off x="1778518" y="4074197"/>
              <a:ext cx="679431" cy="6756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4208" name="Google Shape;4208;p7"/>
            <p:cNvSpPr/>
            <p:nvPr/>
          </p:nvSpPr>
          <p:spPr>
            <a:xfrm>
              <a:off x="3368689" y="4073360"/>
              <a:ext cx="679431" cy="6756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4209" name="Google Shape;4209;p7"/>
            <p:cNvSpPr/>
            <p:nvPr/>
          </p:nvSpPr>
          <p:spPr>
            <a:xfrm>
              <a:off x="5073678" y="4023441"/>
              <a:ext cx="679431" cy="6756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4210" name="Google Shape;4210;p7"/>
            <p:cNvSpPr/>
            <p:nvPr/>
          </p:nvSpPr>
          <p:spPr>
            <a:xfrm>
              <a:off x="5107220" y="4998681"/>
              <a:ext cx="679431" cy="6756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</p:grpSp>
      <p:sp>
        <p:nvSpPr>
          <p:cNvPr id="4211" name="Google Shape;4211;p7"/>
          <p:cNvSpPr/>
          <p:nvPr/>
        </p:nvSpPr>
        <p:spPr>
          <a:xfrm>
            <a:off x="1363698" y="3518779"/>
            <a:ext cx="679431" cy="6756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4212" name="Google Shape;4212;p7"/>
          <p:cNvSpPr/>
          <p:nvPr/>
        </p:nvSpPr>
        <p:spPr>
          <a:xfrm>
            <a:off x="2953840" y="3518780"/>
            <a:ext cx="679431" cy="6756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213" name="Google Shape;4213;p7"/>
          <p:cNvSpPr/>
          <p:nvPr/>
        </p:nvSpPr>
        <p:spPr>
          <a:xfrm>
            <a:off x="4658829" y="3451908"/>
            <a:ext cx="679431" cy="6756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214" name="Google Shape;4214;p7"/>
          <p:cNvSpPr/>
          <p:nvPr/>
        </p:nvSpPr>
        <p:spPr>
          <a:xfrm>
            <a:off x="4658829" y="4408111"/>
            <a:ext cx="679431" cy="6756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pic>
        <p:nvPicPr>
          <p:cNvPr id="18" name="Google Shape;4191;p6">
            <a:extLst>
              <a:ext uri="{FF2B5EF4-FFF2-40B4-BE49-F238E27FC236}">
                <a16:creationId xmlns:a16="http://schemas.microsoft.com/office/drawing/2014/main" id="{526FDB12-7BD9-44FB-9E82-7F33C29142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63776" y="5977054"/>
            <a:ext cx="3487543" cy="1094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0" name="Google Shape;4220;p8"/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4221" name="Google Shape;4221;p8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C2D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8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sp>
        <p:nvSpPr>
          <p:cNvPr id="4223" name="Google Shape;4223;p8"/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Việt đã tô màu 6 bông hoa, còn 4 bông hoa chưa tô màu. Hỏi số bông hoa chưa tô màu kém số bông hoa đã tô màu mấy bông?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4" name="Google Shape;42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3623" y="1191057"/>
            <a:ext cx="5250513" cy="2231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5" name="Google Shape;4225;p8"/>
          <p:cNvGrpSpPr/>
          <p:nvPr/>
        </p:nvGrpSpPr>
        <p:grpSpPr>
          <a:xfrm>
            <a:off x="1921161" y="3256937"/>
            <a:ext cx="8748937" cy="2853645"/>
            <a:chOff x="752918" y="2645107"/>
            <a:chExt cx="8748937" cy="2853645"/>
          </a:xfrm>
        </p:grpSpPr>
        <p:sp>
          <p:nvSpPr>
            <p:cNvPr id="4226" name="Google Shape;4226;p8"/>
            <p:cNvSpPr/>
            <p:nvPr/>
          </p:nvSpPr>
          <p:spPr>
            <a:xfrm>
              <a:off x="752918" y="2645107"/>
              <a:ext cx="8748937" cy="2677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bông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chưa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2400" dirty="0" err="1">
                  <a:solidFill>
                    <a:schemeClr val="dk1"/>
                  </a:solidFill>
                </a:rPr>
                <a:t>àu</a:t>
              </a:r>
              <a:r>
                <a:rPr lang="en-US" sz="2400" dirty="0">
                  <a:solidFill>
                    <a:schemeClr val="dk1"/>
                  </a:solidFill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kém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bông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đã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2400" dirty="0" err="1">
                  <a:solidFill>
                    <a:schemeClr val="dk1"/>
                  </a:solidFill>
                </a:rPr>
                <a:t>àu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-    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    =   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 (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bông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lang="en-US" dirty="0"/>
            </a:p>
            <a:p>
              <a:pPr marL="0" marR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</a:t>
              </a:r>
              <a:r>
                <a:rPr lang="en-US" sz="2400" u="sng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Đáp</a:t>
              </a:r>
              <a:r>
                <a:rPr lang="en-US" sz="2400" u="sng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u="sng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400" dirty="0">
                  <a:solidFill>
                    <a:schemeClr val="dk1"/>
                  </a:solidFill>
                </a:rPr>
                <a:t> 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:               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bông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hoa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8"/>
            <p:cNvSpPr/>
            <p:nvPr/>
          </p:nvSpPr>
          <p:spPr>
            <a:xfrm>
              <a:off x="1929146" y="4032309"/>
              <a:ext cx="679431" cy="6756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4228" name="Google Shape;4228;p8"/>
            <p:cNvSpPr/>
            <p:nvPr/>
          </p:nvSpPr>
          <p:spPr>
            <a:xfrm>
              <a:off x="3918102" y="4032308"/>
              <a:ext cx="679431" cy="6756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229" name="Google Shape;4229;p8"/>
            <p:cNvSpPr/>
            <p:nvPr/>
          </p:nvSpPr>
          <p:spPr>
            <a:xfrm>
              <a:off x="5583742" y="4006781"/>
              <a:ext cx="679431" cy="6756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4230" name="Google Shape;4230;p8"/>
            <p:cNvSpPr/>
            <p:nvPr/>
          </p:nvSpPr>
          <p:spPr>
            <a:xfrm>
              <a:off x="5583742" y="4823113"/>
              <a:ext cx="679431" cy="6756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231" name="Google Shape;4231;p8"/>
          <p:cNvSpPr/>
          <p:nvPr/>
        </p:nvSpPr>
        <p:spPr>
          <a:xfrm>
            <a:off x="3123623" y="4657320"/>
            <a:ext cx="679431" cy="6756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232" name="Google Shape;4232;p8"/>
          <p:cNvSpPr/>
          <p:nvPr/>
        </p:nvSpPr>
        <p:spPr>
          <a:xfrm>
            <a:off x="5069448" y="4675282"/>
            <a:ext cx="679431" cy="6756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233" name="Google Shape;4233;p8"/>
          <p:cNvSpPr/>
          <p:nvPr/>
        </p:nvSpPr>
        <p:spPr>
          <a:xfrm>
            <a:off x="6778219" y="4618610"/>
            <a:ext cx="679431" cy="6756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4234" name="Google Shape;4234;p8"/>
          <p:cNvSpPr/>
          <p:nvPr/>
        </p:nvSpPr>
        <p:spPr>
          <a:xfrm>
            <a:off x="6751984" y="5434942"/>
            <a:ext cx="679431" cy="6756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  <a:endParaRPr dirty="0"/>
          </a:p>
        </p:txBody>
      </p:sp>
      <p:pic>
        <p:nvPicPr>
          <p:cNvPr id="17" name="Google Shape;4191;p6">
            <a:extLst>
              <a:ext uri="{FF2B5EF4-FFF2-40B4-BE49-F238E27FC236}">
                <a16:creationId xmlns:a16="http://schemas.microsoft.com/office/drawing/2014/main" id="{8548094F-03F6-4BAF-BC7D-FC4D085824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7067" y="5934553"/>
            <a:ext cx="3487543" cy="1094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0" name="Google Shape;4240;p9"/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4241" name="Google Shape;4241;p9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CCDC"/>
            </a:solidFill>
            <a:ln w="12700" cap="flat" cmpd="sng">
              <a:solidFill>
                <a:srgbClr val="DAEE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9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</p:grpSp>
      <p:sp>
        <p:nvSpPr>
          <p:cNvPr id="4243" name="Google Shape;4243;p9"/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 7 tuổi, bố 38 tuổi. Hỏi bố hơn Mai bao nhiêu tuổi?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6" name="Google Shape;4246;p9"/>
          <p:cNvPicPr preferRelativeResize="0"/>
          <p:nvPr/>
        </p:nvPicPr>
        <p:blipFill rotWithShape="1">
          <a:blip r:embed="rId3">
            <a:alphaModFix/>
          </a:blip>
          <a:srcRect r="23874" b="56009"/>
          <a:stretch/>
        </p:blipFill>
        <p:spPr>
          <a:xfrm>
            <a:off x="942776" y="1604080"/>
            <a:ext cx="10015308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7" name="Google Shape;4247;p9" descr="Dad admire his daughter character cartoon Vector Image"/>
          <p:cNvPicPr preferRelativeResize="0"/>
          <p:nvPr/>
        </p:nvPicPr>
        <p:blipFill rotWithShape="1">
          <a:blip r:embed="rId4">
            <a:alphaModFix/>
          </a:blip>
          <a:srcRect b="8809"/>
          <a:stretch/>
        </p:blipFill>
        <p:spPr>
          <a:xfrm flipH="1">
            <a:off x="7452210" y="1494589"/>
            <a:ext cx="4503057" cy="4434868"/>
          </a:xfrm>
          <a:prstGeom prst="rect">
            <a:avLst/>
          </a:prstGeom>
          <a:noFill/>
          <a:ln>
            <a:noFill/>
          </a:ln>
        </p:spPr>
      </p:pic>
      <p:sp>
        <p:nvSpPr>
          <p:cNvPr id="4248" name="Google Shape;4248;p9"/>
          <p:cNvSpPr/>
          <p:nvPr/>
        </p:nvSpPr>
        <p:spPr>
          <a:xfrm>
            <a:off x="339095" y="1861152"/>
            <a:ext cx="755332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giải</a:t>
            </a:r>
            <a:endParaRPr sz="4000" b="1" dirty="0">
              <a:solidFill>
                <a:schemeClr val="tx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4249" name="Google Shape;4249;p9"/>
          <p:cNvSpPr/>
          <p:nvPr/>
        </p:nvSpPr>
        <p:spPr>
          <a:xfrm>
            <a:off x="236733" y="2799143"/>
            <a:ext cx="755332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Bố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hơn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Mai 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tuổi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:</a:t>
            </a:r>
            <a:endParaRPr sz="4000" b="1" dirty="0">
              <a:solidFill>
                <a:schemeClr val="tx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4250" name="Google Shape;4250;p9"/>
          <p:cNvSpPr/>
          <p:nvPr/>
        </p:nvSpPr>
        <p:spPr>
          <a:xfrm>
            <a:off x="813873" y="3814765"/>
            <a:ext cx="755332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38    –    7   =   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1  (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tuổi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)</a:t>
            </a:r>
            <a:endParaRPr sz="4000" b="1" dirty="0">
              <a:solidFill>
                <a:schemeClr val="tx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4251" name="Google Shape;4251;p9"/>
          <p:cNvSpPr/>
          <p:nvPr/>
        </p:nvSpPr>
        <p:spPr>
          <a:xfrm>
            <a:off x="876952" y="4538429"/>
            <a:ext cx="755332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  </a:t>
            </a:r>
            <a:r>
              <a:rPr lang="en-US" sz="4000" b="1" u="sng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Đáp</a:t>
            </a:r>
            <a:r>
              <a:rPr lang="en-US" sz="4000" b="1" u="sng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    :   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1   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sym typeface="Arial"/>
              </a:rPr>
              <a:t>tuổi</a:t>
            </a:r>
            <a:endParaRPr sz="4000" b="1" dirty="0">
              <a:solidFill>
                <a:schemeClr val="tx1"/>
              </a:solidFill>
              <a:latin typeface="HP001 4 hàng" panose="020B0603050302020204" pitchFamily="34" charset="0"/>
              <a:sym typeface="Arial"/>
            </a:endParaRPr>
          </a:p>
        </p:txBody>
      </p:sp>
      <p:pic>
        <p:nvPicPr>
          <p:cNvPr id="12" name="Google Shape;4191;p6">
            <a:extLst>
              <a:ext uri="{FF2B5EF4-FFF2-40B4-BE49-F238E27FC236}">
                <a16:creationId xmlns:a16="http://schemas.microsoft.com/office/drawing/2014/main" id="{FDF8F00D-719F-4B71-9855-FF4AC66B24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8312" y="6038948"/>
            <a:ext cx="3309124" cy="88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22"/>
                                        <p:tgtEl>
                                          <p:spTgt spid="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822"/>
                                        <p:tgtEl>
                                          <p:spTgt spid="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822"/>
                                        <p:tgtEl>
                                          <p:spTgt spid="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822"/>
                                        <p:tgtEl>
                                          <p:spTgt spid="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737</Words>
  <Application>Microsoft Office PowerPoint</Application>
  <PresentationFormat>Widescreen</PresentationFormat>
  <Paragraphs>106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DFPOP1-W9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11</cp:revision>
  <dcterms:created xsi:type="dcterms:W3CDTF">2021-06-02T01:34:28Z</dcterms:created>
  <dcterms:modified xsi:type="dcterms:W3CDTF">2025-04-12T03:55:30Z</dcterms:modified>
</cp:coreProperties>
</file>