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415" r:id="rId2"/>
    <p:sldId id="414" r:id="rId3"/>
    <p:sldId id="408" r:id="rId4"/>
    <p:sldId id="409" r:id="rId5"/>
    <p:sldId id="410" r:id="rId6"/>
    <p:sldId id="411" r:id="rId7"/>
    <p:sldId id="413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pzM8So5Tt/kRoXpyAEoAUbkFd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70" autoAdjust="0"/>
  </p:normalViewPr>
  <p:slideViewPr>
    <p:cSldViewPr snapToGrid="0">
      <p:cViewPr varScale="1">
        <p:scale>
          <a:sx n="83" d="100"/>
          <a:sy n="83" d="100"/>
        </p:scale>
        <p:origin x="65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4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Google Shape;4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7" name="Google Shape;41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2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63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1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1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1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1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1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1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1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1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1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1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1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1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1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1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1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1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1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8" name="Google Shape;1468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69" name="Google Shape;1469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0" name="Google Shape;1470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1" name="Google Shape;1471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3" name="Google Shape;1473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4" name="Google Shape;1474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5" name="Google Shape;1475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7" name="Google Shape;1477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8" name="Google Shape;1478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0" name="Google Shape;1480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1" name="Google Shape;1481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3" name="Google Shape;1483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4" name="Google Shape;1484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6" name="Google Shape;1486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7" name="Google Shape;148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9" name="Google Shape;1489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9" name="Google Shape;1539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40" name="Google Shape;1540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3" name="Google Shape;1603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04" name="Google Shape;1604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6" name="Google Shape;1606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07" name="Google Shape;1607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7" name="Google Shape;1617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18" name="Google Shape;1618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0" name="Google Shape;1620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2" name="Google Shape;1622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23" name="Google Shape;1623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5" name="Google Shape;1625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28" name="Google Shape;1628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29" name="Google Shape;1629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30" name="Google Shape;163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2" name="Google Shape;1632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3" name="Google Shape;1633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34" name="Google Shape;1634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6" name="Google Shape;1636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37" name="Google Shape;1637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9" name="Google Shape;1639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40" name="Google Shape;1640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2" name="Google Shape;1642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43" name="Google Shape;1643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5" name="Google Shape;1645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46" name="Google Shape;164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48" name="Google Shape;1648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7" name="Google Shape;1697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8" name="Google Shape;1698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9" name="Google Shape;1699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1" name="Google Shape;1701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2" name="Google Shape;1702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3" name="Google Shape;1703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5" name="Google Shape;1705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6" name="Google Shape;1706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8" name="Google Shape;1708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9" name="Google Shape;1709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1" name="Google Shape;1711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2" name="Google Shape;171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4" name="Google Shape;1714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5" name="Google Shape;171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7" name="Google Shape;1717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720" name="Google Shape;1720;p2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2" name="Google Shape;1722;p2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723" name="Google Shape;1723;p2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3" name="Google Shape;1733;p2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734" name="Google Shape;1734;p2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6" name="Google Shape;1736;p2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8" name="Google Shape;1738;p2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739" name="Google Shape;1739;p2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6" name="Google Shape;1786;p2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787" name="Google Shape;1787;p2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8" name="Google Shape;1788;p2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789" name="Google Shape;1789;p2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2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2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92" name="Google Shape;1792;p2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793" name="Google Shape;1793;p2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9" name="Google Shape;1849;p2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850" name="Google Shape;1850;p2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851" name="Google Shape;1851;p2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52" name="Google Shape;1852;p2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853" name="Google Shape;1853;p2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4" name="Google Shape;1854;p2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5" name="Google Shape;1855;p2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6" name="Google Shape;1856;p2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2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8" name="Google Shape;1858;p2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9" name="Google Shape;1859;p2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0" name="Google Shape;1860;p2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1" name="Google Shape;1861;p2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2" name="Google Shape;1862;p2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3" name="Google Shape;1863;p2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4" name="Google Shape;1864;p2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5" name="Google Shape;1865;p2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6" name="Google Shape;1866;p2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7" name="Google Shape;1867;p2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8" name="Google Shape;1868;p2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9" name="Google Shape;1869;p2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0" name="Google Shape;1870;p2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1" name="Google Shape;1871;p2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2" name="Google Shape;1872;p2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3" name="Google Shape;1873;p2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4" name="Google Shape;1874;p2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5" name="Google Shape;1875;p2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6" name="Google Shape;1876;p2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877" name="Google Shape;1877;p2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7" name="Google Shape;1917;p2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918" name="Google Shape;1918;p2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2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2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1" name="Google Shape;1921;p2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2" name="Google Shape;1922;p2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3" name="Google Shape;1923;p2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924" name="Google Shape;1924;p2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5" name="Google Shape;1925;p2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926" name="Google Shape;1926;p2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2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2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2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2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2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34" name="Google Shape;1934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5" name="Google Shape;1935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36" name="Google Shape;1936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8" name="Google Shape;1938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9" name="Google Shape;1939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40" name="Google Shape;1940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2" name="Google Shape;1942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43" name="Google Shape;1943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5" name="Google Shape;1945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46" name="Google Shape;1946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8" name="Google Shape;1948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49" name="Google Shape;1949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1" name="Google Shape;1951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52" name="Google Shape;195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54" name="Google Shape;1954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6" name="Google Shape;1956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5" name="Google Shape;1995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4" name="Google Shape;2004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05" name="Google Shape;2005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08" name="Google Shape;2008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8" name="Google Shape;2018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019" name="Google Shape;2019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1" name="Google Shape;2021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3" name="Google Shape;2023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024" name="Google Shape;2024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6" name="Google Shape;2026;p2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027" name="Google Shape;2027;p2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8" name="Google Shape;2028;p2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029" name="Google Shape;2029;p2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2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2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2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2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2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2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2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2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2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2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2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2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2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2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2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2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2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2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2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2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2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2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2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2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2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2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2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2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2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2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2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2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2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2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2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2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2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2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2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2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2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2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2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2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2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2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2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2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2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2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2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2081;p2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2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2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2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85" name="Google Shape;2085;p2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2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2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2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2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2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2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2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2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2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2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2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2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2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2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2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2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2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2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2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2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9" name="Google Shape;2139;p2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1" name="Google Shape;2141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2" name="Google Shape;2142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3" name="Google Shape;2143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4" name="Google Shape;2144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6" name="Google Shape;2146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7" name="Google Shape;2147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8" name="Google Shape;2148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0" name="Google Shape;2150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1" name="Google Shape;2151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3" name="Google Shape;2153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4" name="Google Shape;2154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6" name="Google Shape;2156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7" name="Google Shape;215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9" name="Google Shape;2159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0" name="Google Shape;216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2" name="Google Shape;2162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4" name="Google Shape;2164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2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2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2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2" name="Google Shape;2212;p2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213" name="Google Shape;2213;p2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2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2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2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2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2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2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2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2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2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2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2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2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2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2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2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2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2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2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2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2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2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2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2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2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2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2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2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2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2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2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2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2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2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2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4" name="Google Shape;2254;p2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55" name="Google Shape;2255;p2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2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2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58" name="Google Shape;2258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2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69" name="Google Shape;2269;p2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2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1" name="Google Shape;2271;p2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2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3" name="Google Shape;2273;p2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74" name="Google Shape;2274;p2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2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6" name="Google Shape;2276;p2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8" name="Google Shape;2278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79" name="Google Shape;2279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80" name="Google Shape;2280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81" name="Google Shape;228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83" name="Google Shape;2283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85" name="Google Shape;2285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7" name="Google Shape;2287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88" name="Google Shape;2288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0" name="Google Shape;2290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91" name="Google Shape;2291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3" name="Google Shape;2293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94" name="Google Shape;229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6" name="Google Shape;2296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97" name="Google Shape;229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9" name="Google Shape;2299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1" name="Google Shape;2301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1" name="Google Shape;2331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9" name="Google Shape;2349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350" name="Google Shape;2350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3" name="Google Shape;2413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14" name="Google Shape;2414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6" name="Google Shape;2416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17" name="Google Shape;2417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7" name="Google Shape;2427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28" name="Google Shape;2428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0" name="Google Shape;2430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2" name="Google Shape;2432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33" name="Google Shape;2433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5" name="Google Shape;2435;p2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1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7" name="Google Shape;2437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38" name="Google Shape;2438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9" name="Google Shape;2439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40" name="Google Shape;244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42" name="Google Shape;2442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43" name="Google Shape;2443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44" name="Google Shape;2444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6" name="Google Shape;2446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47" name="Google Shape;2447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9" name="Google Shape;2449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50" name="Google Shape;2450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2" name="Google Shape;2452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53" name="Google Shape;245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5" name="Google Shape;2455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56" name="Google Shape;2456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58" name="Google Shape;2458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0" name="Google Shape;2460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1" name="Google Shape;2461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2" name="Google Shape;2462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3" name="Google Shape;2463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4" name="Google Shape;2464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5" name="Google Shape;2465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6" name="Google Shape;2466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7" name="Google Shape;2467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9" name="Google Shape;2469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0" name="Google Shape;2470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1" name="Google Shape;2471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2" name="Google Shape;2472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3" name="Google Shape;2473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4" name="Google Shape;2474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5" name="Google Shape;2475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6" name="Google Shape;2476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7" name="Google Shape;2477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8" name="Google Shape;2478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9" name="Google Shape;2479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0" name="Google Shape;2480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6" name="Google Shape;2506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07" name="Google Shape;2507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08" name="Google Shape;2508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09" name="Google Shape;250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11" name="Google Shape;2511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12" name="Google Shape;2512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13" name="Google Shape;2513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5" name="Google Shape;2515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16" name="Google Shape;2516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8" name="Google Shape;2518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19" name="Google Shape;2519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1" name="Google Shape;2521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22" name="Google Shape;252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4" name="Google Shape;2524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530" name="Google Shape;2530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2" name="Google Shape;2532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533" name="Google Shape;2533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3" name="Google Shape;2543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544" name="Google Shape;254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6" name="Google Shape;2546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8" name="Google Shape;2548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549" name="Google Shape;254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6" name="Google Shape;2596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597" name="Google Shape;259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8" name="Google Shape;259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599" name="Google Shape;259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02" name="Google Shape;2602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603" name="Google Shape;2603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660" name="Google Shape;2660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661" name="Google Shape;2661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62" name="Google Shape;2662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63" name="Google Shape;2663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4" name="Google Shape;2664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5" name="Google Shape;2665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6" name="Google Shape;2666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7" name="Google Shape;2667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8" name="Google Shape;2668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9" name="Google Shape;2669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0" name="Google Shape;2670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1" name="Google Shape;2671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2" name="Google Shape;2672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3" name="Google Shape;2673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4" name="Google Shape;2674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5" name="Google Shape;2675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6" name="Google Shape;2676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7" name="Google Shape;2677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8" name="Google Shape;2678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9" name="Google Shape;2679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0" name="Google Shape;2680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1" name="Google Shape;2681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2" name="Google Shape;2682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3" name="Google Shape;2683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4" name="Google Shape;2684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5" name="Google Shape;2685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6" name="Google Shape;2686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687" name="Google Shape;2687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7" name="Google Shape;2727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728" name="Google Shape;2728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1" name="Google Shape;2731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2" name="Google Shape;2732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33" name="Google Shape;2733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734" name="Google Shape;2734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5" name="Google Shape;2735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736" name="Google Shape;2736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3" name="Google Shape;2743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44" name="Google Shape;2744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5" name="Google Shape;2745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46" name="Google Shape;27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48" name="Google Shape;2748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9" name="Google Shape;2749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50" name="Google Shape;2750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2" name="Google Shape;2752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53" name="Google Shape;2753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5" name="Google Shape;2755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56" name="Google Shape;2756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8" name="Google Shape;2758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59" name="Google Shape;275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1" name="Google Shape;2761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62" name="Google Shape;2762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64" name="Google Shape;2764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6" name="Google Shape;2766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7" name="Google Shape;2807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4" name="Google Shape;281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815" name="Google Shape;281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7" name="Google Shape;281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18" name="Google Shape;281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8" name="Google Shape;282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829" name="Google Shape;282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1" name="Google Shape;283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2" name="Google Shape;283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3" name="Google Shape;283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834" name="Google Shape;283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6" name="Google Shape;2836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837" name="Google Shape;2837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38" name="Google Shape;2838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839" name="Google Shape;2839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95" name="Google Shape;2895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9" name="Google Shape;2949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1" name="Google Shape;2951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2" name="Google Shape;2952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3" name="Google Shape;2953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4" name="Google Shape;295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6" name="Google Shape;2956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7" name="Google Shape;2957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8" name="Google Shape;2958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0" name="Google Shape;2960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1" name="Google Shape;2961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3" name="Google Shape;2963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4" name="Google Shape;2964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6" name="Google Shape;2966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7" name="Google Shape;296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9" name="Google Shape;2969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0" name="Google Shape;29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2" name="Google Shape;2972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4" name="Google Shape;2974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5" name="Google Shape;2975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2" name="Google Shape;3022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023" name="Google Shape;3023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4" name="Google Shape;3064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65" name="Google Shape;3065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7" name="Google Shape;3067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68" name="Google Shape;3068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8" name="Google Shape;3078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79" name="Google Shape;3079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1" name="Google Shape;3081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2" name="Google Shape;3082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3" name="Google Shape;3083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84" name="Google Shape;3084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6" name="Google Shape;3086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8" name="Google Shape;308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089" name="Google Shape;308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90" name="Google Shape;309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091" name="Google Shape;30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93" name="Google Shape;309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94" name="Google Shape;309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095" name="Google Shape;309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7" name="Google Shape;309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098" name="Google Shape;309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0" name="Google Shape;310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01" name="Google Shape;310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3" name="Google Shape;310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04" name="Google Shape;310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6" name="Google Shape;310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07" name="Google Shape;310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9" name="Google Shape;310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1" name="Google Shape;311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2" name="Google Shape;311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3" name="Google Shape;311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4" name="Google Shape;311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5" name="Google Shape;311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6" name="Google Shape;311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7" name="Google Shape;311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8" name="Google Shape;311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9" name="Google Shape;311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0" name="Google Shape;312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1" name="Google Shape;312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2" name="Google Shape;312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3" name="Google Shape;312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4" name="Google Shape;312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5" name="Google Shape;312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6" name="Google Shape;312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7" name="Google Shape;312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8" name="Google Shape;312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9" name="Google Shape;312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0" name="Google Shape;313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2" name="Google Shape;313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3" name="Google Shape;313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4" name="Google Shape;313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5" name="Google Shape;313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6" name="Google Shape;313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7" name="Google Shape;313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8" name="Google Shape;313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9" name="Google Shape;313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0" name="Google Shape;314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1" name="Google Shape;314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2" name="Google Shape;314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3" name="Google Shape;314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4" name="Google Shape;314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5" name="Google Shape;314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6" name="Google Shape;314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7" name="Google Shape;314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8" name="Google Shape;314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9" name="Google Shape;314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0" name="Google Shape;315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1" name="Google Shape;315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2" name="Google Shape;315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3" name="Google Shape;315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4" name="Google Shape;315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5" name="Google Shape;315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6" name="Google Shape;3156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7" name="Google Shape;3157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8" name="Google Shape;3158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9" name="Google Shape;3159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160" name="Google Shape;3160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3" name="Google Shape;3223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24" name="Google Shape;3224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6" name="Google Shape;3226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27" name="Google Shape;3227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7" name="Google Shape;3237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38" name="Google Shape;323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0" name="Google Shape;3240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1" name="Google Shape;3241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2" name="Google Shape;3242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43" name="Google Shape;324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5" name="Google Shape;3245;p3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1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7" name="Google Shape;3247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48" name="Google Shape;3248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49" name="Google Shape;3249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250" name="Google Shape;3250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2" name="Google Shape;3252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53" name="Google Shape;3253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254" name="Google Shape;3254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6" name="Google Shape;3256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257" name="Google Shape;3257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9" name="Google Shape;3259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260" name="Google Shape;3260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2" name="Google Shape;3262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263" name="Google Shape;3263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5" name="Google Shape;3265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266" name="Google Shape;3266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68" name="Google Shape;3268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0" name="Google Shape;3270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1" name="Google Shape;3271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2" name="Google Shape;3272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3" name="Google Shape;3273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4" name="Google Shape;3274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5" name="Google Shape;3275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6" name="Google Shape;3276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7" name="Google Shape;3277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8" name="Google Shape;3278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9" name="Google Shape;3279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0" name="Google Shape;3280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1" name="Google Shape;3281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2" name="Google Shape;3282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3" name="Google Shape;3283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4" name="Google Shape;3284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5" name="Google Shape;3285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6" name="Google Shape;3286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7" name="Google Shape;3287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8" name="Google Shape;3288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9" name="Google Shape;3289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0" name="Google Shape;3290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2" name="Google Shape;3292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3" name="Google Shape;3293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4" name="Google Shape;3294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5" name="Google Shape;3295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6" name="Google Shape;3296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7" name="Google Shape;3297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8" name="Google Shape;3298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9" name="Google Shape;3299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0" name="Google Shape;3300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1" name="Google Shape;3301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2" name="Google Shape;3302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3" name="Google Shape;3303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4" name="Google Shape;3304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5" name="Google Shape;3305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6" name="Google Shape;3306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7" name="Google Shape;3307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8" name="Google Shape;3308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9" name="Google Shape;3309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0" name="Google Shape;3310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1" name="Google Shape;3311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2" name="Google Shape;3312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3" name="Google Shape;3313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4" name="Google Shape;3314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6" name="Google Shape;3316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317" name="Google Shape;3317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18" name="Google Shape;3318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19" name="Google Shape;3319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0" name="Google Shape;3320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21" name="Google Shape;3321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2" name="Google Shape;3322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23" name="Google Shape;3323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4" name="Google Shape;3324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5" name="Google Shape;3325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26" name="Google Shape;3326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8" name="Google Shape;3328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29" name="Google Shape;3329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0" name="Google Shape;3330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31" name="Google Shape;3331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32" name="Google Shape;3332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34" name="Google Shape;3334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35" name="Google Shape;3335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6" name="Google Shape;3336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7" name="Google Shape;3337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9" name="Google Shape;3339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340" name="Google Shape;3340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343" name="Google Shape;3343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3" name="Google Shape;3353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354" name="Google Shape;3354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6" name="Google Shape;3356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8" name="Google Shape;3358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359" name="Google Shape;3359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61" name="Google Shape;3361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8" name="Google Shape;3368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9" name="Google Shape;3369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0" name="Google Shape;3370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2" name="Google Shape;3372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3" name="Google Shape;3373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4" name="Google Shape;3374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5" name="Google Shape;3375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8" name="Google Shape;3378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9" name="Google Shape;3379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0" name="Google Shape;3380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1" name="Google Shape;3381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2" name="Google Shape;3382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3" name="Google Shape;3383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4" name="Google Shape;3384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5" name="Google Shape;3385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6" name="Google Shape;3386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7" name="Google Shape;3387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8" name="Google Shape;3388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9" name="Google Shape;3389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0" name="Google Shape;3390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1" name="Google Shape;3391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2" name="Google Shape;3392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3" name="Google Shape;3393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4" name="Google Shape;3394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5" name="Google Shape;3395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6" name="Google Shape;3396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7" name="Google Shape;3397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8" name="Google Shape;3398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9" name="Google Shape;3399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0" name="Google Shape;3400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1" name="Google Shape;3401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2" name="Google Shape;3402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3" name="Google Shape;3403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4" name="Google Shape;3404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5" name="Google Shape;3405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6" name="Google Shape;3406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407" name="Google Shape;3407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08" name="Google Shape;3408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409" name="Google Shape;3409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0" name="Google Shape;3410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1" name="Google Shape;3411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12" name="Google Shape;3412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413" name="Google Shape;3413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9" name="Google Shape;3469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470" name="Google Shape;3470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471" name="Google Shape;3471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72" name="Google Shape;3472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473" name="Google Shape;3473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4" name="Google Shape;3474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5" name="Google Shape;3475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6" name="Google Shape;3476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7" name="Google Shape;3477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8" name="Google Shape;3478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9" name="Google Shape;3479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0" name="Google Shape;3480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1" name="Google Shape;3481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2" name="Google Shape;3482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3" name="Google Shape;3483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4" name="Google Shape;3484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5" name="Google Shape;3485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6" name="Google Shape;3486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7" name="Google Shape;3487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8" name="Google Shape;3488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9" name="Google Shape;3489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0" name="Google Shape;3490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1" name="Google Shape;3491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2" name="Google Shape;3492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3" name="Google Shape;3493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4" name="Google Shape;3494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5" name="Google Shape;3495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6" name="Google Shape;3496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497" name="Google Shape;3497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7" name="Google Shape;3537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538" name="Google Shape;3538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1" name="Google Shape;3541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2" name="Google Shape;3542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3" name="Google Shape;3543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544" name="Google Shape;3544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45" name="Google Shape;3545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546" name="Google Shape;3546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" name="Google Shape;3553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54" name="Google Shape;3554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55" name="Google Shape;3555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56" name="Google Shape;355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58" name="Google Shape;3558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59" name="Google Shape;3559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60" name="Google Shape;3560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1" name="Google Shape;3561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2" name="Google Shape;3562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63" name="Google Shape;3563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4" name="Google Shape;3564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5" name="Google Shape;3565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66" name="Google Shape;3566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7" name="Google Shape;3567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8" name="Google Shape;3568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69" name="Google Shape;356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1" name="Google Shape;3571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72" name="Google Shape;3572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74" name="Google Shape;3574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6" name="Google Shape;3576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5" name="Google Shape;3615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6" name="Google Shape;3616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7" name="Google Shape;3617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8" name="Google Shape;3618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9" name="Google Shape;3619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0" name="Google Shape;3620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1" name="Google Shape;3621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2" name="Google Shape;3622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3" name="Google Shape;3623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4" name="Google Shape;3624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625" name="Google Shape;3625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7" name="Google Shape;3627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628" name="Google Shape;3628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8" name="Google Shape;3638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639" name="Google Shape;3639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1" name="Google Shape;3641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2" name="Google Shape;3642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3" name="Google Shape;3643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644" name="Google Shape;3644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6" name="Google Shape;3646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647" name="Google Shape;3647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8" name="Google Shape;3648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649" name="Google Shape;3649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0" name="Google Shape;3650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1" name="Google Shape;3651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2" name="Google Shape;3652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3" name="Google Shape;3653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4" name="Google Shape;3654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5" name="Google Shape;3655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6" name="Google Shape;3656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7" name="Google Shape;3657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8" name="Google Shape;3658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9" name="Google Shape;3659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0" name="Google Shape;3660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1" name="Google Shape;3661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2" name="Google Shape;3662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3" name="Google Shape;3663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4" name="Google Shape;3664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5" name="Google Shape;3665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6" name="Google Shape;3666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7" name="Google Shape;3667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8" name="Google Shape;3668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9" name="Google Shape;3669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0" name="Google Shape;3670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1" name="Google Shape;3671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2" name="Google Shape;3672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3" name="Google Shape;3673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4" name="Google Shape;3674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5" name="Google Shape;3675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6" name="Google Shape;3676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7" name="Google Shape;3677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8" name="Google Shape;3678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9" name="Google Shape;3679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0" name="Google Shape;3680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1" name="Google Shape;3681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2" name="Google Shape;3682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3" name="Google Shape;3683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4" name="Google Shape;3684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5" name="Google Shape;3685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6" name="Google Shape;3686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7" name="Google Shape;3687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8" name="Google Shape;3688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9" name="Google Shape;3689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1" name="Google Shape;3691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2" name="Google Shape;3692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3" name="Google Shape;3693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4" name="Google Shape;3694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5" name="Google Shape;3695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6" name="Google Shape;3696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7" name="Google Shape;3697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8" name="Google Shape;3698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9" name="Google Shape;3699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0" name="Google Shape;3700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1" name="Google Shape;3701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2" name="Google Shape;3702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3" name="Google Shape;3703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4" name="Google Shape;3704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5" name="Google Shape;3705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9" name="Google Shape;3759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1" name="Google Shape;3761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2" name="Google Shape;3762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3" name="Google Shape;3763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4" name="Google Shape;3764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5" name="Google Shape;3765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6" name="Google Shape;3766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7" name="Google Shape;3767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8" name="Google Shape;3768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9" name="Google Shape;3769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0" name="Google Shape;3770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1" name="Google Shape;3771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2" name="Google Shape;3772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3" name="Google Shape;3773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4" name="Google Shape;3774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5" name="Google Shape;3775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6" name="Google Shape;3776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7" name="Google Shape;3777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8" name="Google Shape;3778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9" name="Google Shape;3779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0" name="Google Shape;378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1" name="Google Shape;378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2" name="Google Shape;3782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4" name="Google Shape;3784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5" name="Google Shape;3785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2" name="Google Shape;3832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833" name="Google Shape;3833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4" name="Google Shape;3874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5" name="Google Shape;3875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7" name="Google Shape;3877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78" name="Google Shape;3878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8" name="Google Shape;3888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89" name="Google Shape;3889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1" name="Google Shape;3891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2" name="Google Shape;3892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3" name="Google Shape;3893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94" name="Google Shape;3894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6" name="Google Shape;3896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3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8" name="Google Shape;3898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899" name="Google Shape;3899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00" name="Google Shape;3900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01" name="Google Shape;390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03" name="Google Shape;3903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04" name="Google Shape;3904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05" name="Google Shape;3905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07" name="Google Shape;3907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08" name="Google Shape;3908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0" name="Google Shape;3910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11" name="Google Shape;3911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3" name="Google Shape;3913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14" name="Google Shape;3914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5" name="Google Shape;3915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6" name="Google Shape;3916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17" name="Google Shape;3917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9" name="Google Shape;3919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1" name="Google Shape;3921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2" name="Google Shape;3922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3" name="Google Shape;3923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4" name="Google Shape;3924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5" name="Google Shape;3925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6" name="Google Shape;3926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7" name="Google Shape;3927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8" name="Google Shape;3928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9" name="Google Shape;3929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0" name="Google Shape;3930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1" name="Google Shape;3931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2" name="Google Shape;3932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3" name="Google Shape;3933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4" name="Google Shape;3934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5" name="Google Shape;3935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6" name="Google Shape;3936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7" name="Google Shape;3937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8" name="Google Shape;3938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9" name="Google Shape;3939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0" name="Google Shape;3940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1" name="Google Shape;3941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2" name="Google Shape;3942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3" name="Google Shape;3943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4" name="Google Shape;3944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5" name="Google Shape;3945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6" name="Google Shape;3946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7" name="Google Shape;3947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8" name="Google Shape;3948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9" name="Google Shape;3949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0" name="Google Shape;3950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1" name="Google Shape;3951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2" name="Google Shape;3952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3" name="Google Shape;3953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4" name="Google Shape;3954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5" name="Google Shape;3955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6" name="Google Shape;3956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7" name="Google Shape;3957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8" name="Google Shape;3958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9" name="Google Shape;3959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0" name="Google Shape;3960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1" name="Google Shape;3961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2" name="Google Shape;3962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3" name="Google Shape;3963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4" name="Google Shape;3964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5" name="Google Shape;3965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6" name="Google Shape;3966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7" name="Google Shape;3967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8" name="Google Shape;3968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9" name="Google Shape;3969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970" name="Google Shape;3970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3" name="Google Shape;4033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34" name="Google Shape;4034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6" name="Google Shape;4036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37" name="Google Shape;4037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7" name="Google Shape;4047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48" name="Google Shape;4048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0" name="Google Shape;4050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1" name="Google Shape;4051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2" name="Google Shape;4052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53" name="Google Shape;4053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5" name="Google Shape;4055;p3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1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7" name="Google Shape;4057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058" name="Google Shape;4058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59" name="Google Shape;4059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060" name="Google Shape;4060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1" name="Google Shape;4061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62" name="Google Shape;4062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63" name="Google Shape;4063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064" name="Google Shape;4064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6" name="Google Shape;4066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067" name="Google Shape;4067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8" name="Google Shape;4068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9" name="Google Shape;4069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070" name="Google Shape;4070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1" name="Google Shape;4071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2" name="Google Shape;4072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073" name="Google Shape;4073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5" name="Google Shape;4075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076" name="Google Shape;4076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7" name="Google Shape;4077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78" name="Google Shape;4078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0" name="Google Shape;4080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1" name="Google Shape;4081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2" name="Google Shape;4082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3" name="Google Shape;4083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4" name="Google Shape;4084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5" name="Google Shape;4085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6" name="Google Shape;4086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7" name="Google Shape;4087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8" name="Google Shape;4088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9" name="Google Shape;4089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0" name="Google Shape;4090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1" name="Google Shape;4091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2" name="Google Shape;4092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3" name="Google Shape;4093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4" name="Google Shape;4094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5" name="Google Shape;4095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6" name="Google Shape;4096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7" name="Google Shape;4097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8" name="Google Shape;4098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9" name="Google Shape;4099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0" name="Google Shape;4100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2" name="Google Shape;4102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3" name="Google Shape;4103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4" name="Google Shape;4104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5" name="Google Shape;4105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6" name="Google Shape;4106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7" name="Google Shape;4107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8" name="Google Shape;4108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9" name="Google Shape;4109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0" name="Google Shape;4110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1" name="Google Shape;4111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2" name="Google Shape;4112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3" name="Google Shape;4113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4" name="Google Shape;4114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5" name="Google Shape;4115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6" name="Google Shape;4116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7" name="Google Shape;4117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8" name="Google Shape;4118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9" name="Google Shape;4119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0" name="Google Shape;4120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1" name="Google Shape;4121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2" name="Google Shape;4122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3" name="Google Shape;4123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4" name="Google Shape;4124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99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83" name="Google Shape;383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4" name="Google Shape;384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85" name="Google Shape;38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7" name="Google Shape;387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8" name="Google Shape;388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89" name="Google Shape;389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" name="Google Shape;391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2" name="Google Shape;392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5" name="Google Shape;395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" name="Google Shape;397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" name="Google Shape;398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" name="Google Shape;400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01" name="Google Shape;401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1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54" name="Google Shape;454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1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57" name="Google Shape;457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1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68" name="Google Shape;468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1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1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73" name="Google Shape;473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17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476" name="Google Shape;476;p17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" name="Google Shape;477;p17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478" name="Google Shape;478;p17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7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7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7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7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7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7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7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7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7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7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7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7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7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7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7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7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7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7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7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7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7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17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17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17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7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17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17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7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7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7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7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7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7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7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17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8" name="Google Shape;588;p17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91" name="Google Shape;591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2" name="Google Shape;592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93" name="Google Shape;593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5" name="Google Shape;595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" name="Google Shape;596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97" name="Google Shape;597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9" name="Google Shape;599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00" name="Google Shape;600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2" name="Google Shape;602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03" name="Google Shape;603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5" name="Google Shape;605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06" name="Google Shape;606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8" name="Google Shape;608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09" name="Google Shape;609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1" name="Google Shape;611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18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/>
          </a:p>
        </p:txBody>
      </p:sp>
      <p:grpSp>
        <p:nvGrpSpPr>
          <p:cNvPr id="662" name="Google Shape;662;p18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63" name="Google Shape;663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705" name="Google Shape;705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708" name="Google Shape;708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719" name="Google Shape;719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1" name="Google Shape;721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3" name="Google Shape;723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724" name="Google Shape;724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28" name="Google Shape;728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9" name="Google Shape;729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0" name="Google Shape;750;p1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1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1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1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1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1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1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1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1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1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1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1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9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1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9" name="Google Shape;799;p1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0" name="Google Shape;800;p1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3" name="Google Shape;863;p1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64" name="Google Shape;864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6" name="Google Shape;866;p1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67" name="Google Shape;867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p1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78" name="Google Shape;878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0" name="Google Shape;880;p1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2" name="Google Shape;882;p1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83" name="Google Shape;883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87" name="Google Shape;887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8" name="Google Shape;888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89" name="Google Shape;88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1" name="Google Shape;891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2" name="Google Shape;892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93" name="Google Shape;893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5" name="Google Shape;895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96" name="Google Shape;896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8" name="Google Shape;898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99" name="Google Shape;899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1" name="Google Shape;901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02" name="Google Shape;90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4" name="Google Shape;904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05" name="Google Shape;90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7" name="Google Shape;907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910" name="Google Shape;91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2" name="Google Shape;912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913" name="Google Shape;91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3" name="Google Shape;923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924" name="Google Shape;92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6" name="Google Shape;926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8" name="Google Shape;928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929" name="Google Shape;929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1" name="Google Shape;931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6" name="Google Shape;976;p2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977" name="Google Shape;977;p2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8" name="Google Shape;978;p2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979" name="Google Shape;979;p2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82" name="Google Shape;982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983" name="Google Shape;983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9" name="Google Shape;1039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040" name="Google Shape;1040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041" name="Google Shape;1041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42" name="Google Shape;1042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043" name="Google Shape;1043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1" name="Google Shape;1051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2" name="Google Shape;1052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3" name="Google Shape;1053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4" name="Google Shape;1054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67" name="Google Shape;1067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7" name="Google Shape;1107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108" name="Google Shape;1108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1" name="Google Shape;1111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2" name="Google Shape;1112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3" name="Google Shape;1113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114" name="Google Shape;1114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5" name="Google Shape;1115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116" name="Google Shape;1116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24" name="Google Shape;1124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5" name="Google Shape;1125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26" name="Google Shape;1126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8" name="Google Shape;1128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30" name="Google Shape;1130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2" name="Google Shape;1132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33" name="Google Shape;1133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5" name="Google Shape;1135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36" name="Google Shape;1136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8" name="Google Shape;1138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39" name="Google Shape;1139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1" name="Google Shape;1141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42" name="Google Shape;114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4" name="Google Shape;1144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6" name="Google Shape;1146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4" name="Google Shape;1194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195" name="Google Shape;1195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7" name="Google Shape;1197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198" name="Google Shape;1198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8" name="Google Shape;1208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209" name="Google Shape;1209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1" name="Google Shape;1211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3" name="Google Shape;1213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14" name="Google Shape;1214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217" name="Google Shape;1217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8" name="Google Shape;1218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219" name="Google Shape;1219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5" name="Google Shape;1275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9" name="Google Shape;1329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331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2" name="Google Shape;1332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3" name="Google Shape;1333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4" name="Google Shape;1334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6" name="Google Shape;1336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7" name="Google Shape;1337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8" name="Google Shape;1338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0" name="Google Shape;1340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1" name="Google Shape;1341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4" name="Google Shape;1344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7" name="Google Shape;1347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2" name="Google Shape;1352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4" name="Google Shape;1354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2" name="Google Shape;1402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403" name="Google Shape;1403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4" name="Google Shape;1444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45" name="Google Shape;1445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7" name="Google Shape;1447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48" name="Google Shape;1448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8" name="Google Shape;1458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59" name="Google Shape;1459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1" name="Google Shape;1461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3" name="Google Shape;1463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64" name="Google Shape;1464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6" name="Google Shape;1466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46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4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6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Google Shape;4193;p6"/>
          <p:cNvSpPr txBox="1"/>
          <p:nvPr/>
        </p:nvSpPr>
        <p:spPr>
          <a:xfrm>
            <a:off x="2022765" y="1970864"/>
            <a:ext cx="1060334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5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5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kém</a:t>
            </a:r>
            <a:r>
              <a:rPr lang="en-US" sz="5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5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bao</a:t>
            </a:r>
            <a:r>
              <a:rPr lang="en-US" sz="5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5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(T2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sz="3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2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45063" y="380440"/>
            <a:ext cx="1068754" cy="461665"/>
            <a:chOff x="7042611" y="580382"/>
            <a:chExt cx="1406219" cy="500416"/>
          </a:xfrm>
        </p:grpSpPr>
        <p:sp>
          <p:nvSpPr>
            <p:cNvPr id="13" name="TextBox 12"/>
            <p:cNvSpPr txBox="1"/>
            <p:nvPr/>
          </p:nvSpPr>
          <p:spPr>
            <a:xfrm>
              <a:off x="7042611" y="580382"/>
              <a:ext cx="1406219" cy="500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210087" y="999754"/>
              <a:ext cx="10828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734105" y="870928"/>
            <a:ext cx="695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CC"/>
                </a:solidFill>
              </a:rPr>
              <a:t>  </a:t>
            </a:r>
            <a:r>
              <a:rPr lang="en-US" sz="2400" b="1" dirty="0" err="1">
                <a:solidFill>
                  <a:srgbClr val="0000CC"/>
                </a:solidFill>
              </a:rPr>
              <a:t>Bài</a:t>
            </a:r>
            <a:r>
              <a:rPr lang="en-US" sz="2400" b="1" dirty="0">
                <a:solidFill>
                  <a:srgbClr val="0000CC"/>
                </a:solidFill>
              </a:rPr>
              <a:t> 4: </a:t>
            </a:r>
            <a:r>
              <a:rPr lang="en-US" sz="2400" b="1" dirty="0" smtClean="0">
                <a:solidFill>
                  <a:srgbClr val="0000CC"/>
                </a:solidFill>
              </a:rPr>
              <a:t>HƠN, KÉM NHAU BAO NHIÊU(T2</a:t>
            </a:r>
            <a:r>
              <a:rPr lang="en-US" sz="2400" b="1" dirty="0">
                <a:solidFill>
                  <a:srgbClr val="0000CC"/>
                </a:solidFill>
              </a:rPr>
              <a:t>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7" t="37481" r="5833" b="22074"/>
          <a:stretch/>
        </p:blipFill>
        <p:spPr bwMode="auto">
          <a:xfrm>
            <a:off x="685799" y="1234558"/>
            <a:ext cx="10328098" cy="507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264448" y="4086413"/>
            <a:ext cx="449061" cy="523220"/>
            <a:chOff x="2278698" y="6169670"/>
            <a:chExt cx="449061" cy="523220"/>
          </a:xfrm>
        </p:grpSpPr>
        <p:sp>
          <p:nvSpPr>
            <p:cNvPr id="24" name="Rounded Rectangle 23"/>
            <p:cNvSpPr/>
            <p:nvPr/>
          </p:nvSpPr>
          <p:spPr>
            <a:xfrm>
              <a:off x="2278698" y="6192520"/>
              <a:ext cx="449061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91917" y="616967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50721" y="5801360"/>
            <a:ext cx="449061" cy="523220"/>
            <a:chOff x="2278698" y="6169670"/>
            <a:chExt cx="449061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2278698" y="6192520"/>
              <a:ext cx="449061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91917" y="616967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26580" y="5758190"/>
            <a:ext cx="449061" cy="523220"/>
            <a:chOff x="2278698" y="6169670"/>
            <a:chExt cx="449061" cy="523220"/>
          </a:xfrm>
        </p:grpSpPr>
        <p:sp>
          <p:nvSpPr>
            <p:cNvPr id="31" name="Rounded Rectangle 30"/>
            <p:cNvSpPr/>
            <p:nvPr/>
          </p:nvSpPr>
          <p:spPr>
            <a:xfrm>
              <a:off x="2278698" y="6192520"/>
              <a:ext cx="449061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22397" y="616967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6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53140" y="5745500"/>
            <a:ext cx="673333" cy="523220"/>
            <a:chOff x="2278698" y="6159510"/>
            <a:chExt cx="673333" cy="523220"/>
          </a:xfrm>
        </p:grpSpPr>
        <p:sp>
          <p:nvSpPr>
            <p:cNvPr id="34" name="Rounded Rectangle 33"/>
            <p:cNvSpPr/>
            <p:nvPr/>
          </p:nvSpPr>
          <p:spPr>
            <a:xfrm>
              <a:off x="2278698" y="6192520"/>
              <a:ext cx="449061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27997" y="6159510"/>
              <a:ext cx="6240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pic>
        <p:nvPicPr>
          <p:cNvPr id="22" name="Google Shape;4191;p6">
            <a:extLst>
              <a:ext uri="{FF2B5EF4-FFF2-40B4-BE49-F238E27FC236}">
                <a16:creationId xmlns:a16="http://schemas.microsoft.com/office/drawing/2014/main" id="{42F84FA7-F068-4BBE-8BA7-476D900E75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4495" y="6093528"/>
            <a:ext cx="3487543" cy="987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44291" r="72265" b="47207"/>
          <a:stretch/>
        </p:blipFill>
        <p:spPr bwMode="auto">
          <a:xfrm>
            <a:off x="1274921" y="3934108"/>
            <a:ext cx="4607393" cy="10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367604" y="417411"/>
            <a:ext cx="1068754" cy="461665"/>
            <a:chOff x="7042611" y="580382"/>
            <a:chExt cx="1406219" cy="500416"/>
          </a:xfrm>
        </p:grpSpPr>
        <p:sp>
          <p:nvSpPr>
            <p:cNvPr id="13" name="TextBox 12"/>
            <p:cNvSpPr txBox="1"/>
            <p:nvPr/>
          </p:nvSpPr>
          <p:spPr>
            <a:xfrm>
              <a:off x="7042611" y="580382"/>
              <a:ext cx="1406219" cy="500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210087" y="999754"/>
              <a:ext cx="10828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25661" r="59167" b="55709"/>
          <a:stretch/>
        </p:blipFill>
        <p:spPr bwMode="auto">
          <a:xfrm>
            <a:off x="851772" y="1450358"/>
            <a:ext cx="8229759" cy="235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751469" y="4496416"/>
            <a:ext cx="430367" cy="461665"/>
            <a:chOff x="2248218" y="6108710"/>
            <a:chExt cx="430367" cy="461665"/>
          </a:xfrm>
        </p:grpSpPr>
        <p:sp>
          <p:nvSpPr>
            <p:cNvPr id="30" name="Rounded Rectangle 29"/>
            <p:cNvSpPr/>
            <p:nvPr/>
          </p:nvSpPr>
          <p:spPr>
            <a:xfrm>
              <a:off x="2248218" y="6149350"/>
              <a:ext cx="430367" cy="39879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68538" y="610871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6487161" y="3340642"/>
            <a:ext cx="2072481" cy="3569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52793" r="72265" b="42519"/>
          <a:stretch/>
        </p:blipFill>
        <p:spPr bwMode="auto">
          <a:xfrm>
            <a:off x="1274921" y="5526463"/>
            <a:ext cx="4607393" cy="56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590800" y="5064798"/>
            <a:ext cx="22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25 – 20 = 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50160" y="6136303"/>
            <a:ext cx="22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25 – 10 = 15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832298" y="5540750"/>
            <a:ext cx="527709" cy="461665"/>
            <a:chOff x="2217031" y="6139190"/>
            <a:chExt cx="527709" cy="461665"/>
          </a:xfrm>
        </p:grpSpPr>
        <p:sp>
          <p:nvSpPr>
            <p:cNvPr id="38" name="Rounded Rectangle 37"/>
            <p:cNvSpPr/>
            <p:nvPr/>
          </p:nvSpPr>
          <p:spPr>
            <a:xfrm>
              <a:off x="2288859" y="6149350"/>
              <a:ext cx="430106" cy="4515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17031" y="613919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15</a:t>
              </a:r>
            </a:p>
          </p:txBody>
        </p:sp>
      </p:grpSp>
      <p:pic>
        <p:nvPicPr>
          <p:cNvPr id="20" name="Google Shape;4191;p6">
            <a:extLst>
              <a:ext uri="{FF2B5EF4-FFF2-40B4-BE49-F238E27FC236}">
                <a16:creationId xmlns:a16="http://schemas.microsoft.com/office/drawing/2014/main" id="{12413473-EF92-491D-9C95-80E6E72299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7800" y="6006573"/>
            <a:ext cx="2979385" cy="10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422269" y="943431"/>
            <a:ext cx="695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CC"/>
                </a:solidFill>
              </a:rPr>
              <a:t>  </a:t>
            </a:r>
            <a:r>
              <a:rPr lang="en-US" sz="2400" b="1" dirty="0" err="1">
                <a:solidFill>
                  <a:srgbClr val="0000CC"/>
                </a:solidFill>
              </a:rPr>
              <a:t>Bài</a:t>
            </a:r>
            <a:r>
              <a:rPr lang="en-US" sz="2400" b="1" dirty="0">
                <a:solidFill>
                  <a:srgbClr val="0000CC"/>
                </a:solidFill>
              </a:rPr>
              <a:t> 4: </a:t>
            </a:r>
            <a:r>
              <a:rPr lang="en-US" sz="2400" b="1" dirty="0" smtClean="0">
                <a:solidFill>
                  <a:srgbClr val="0000CC"/>
                </a:solidFill>
              </a:rPr>
              <a:t>HƠN, KÉM NHAU BAO NHIÊU(T2</a:t>
            </a:r>
            <a:r>
              <a:rPr lang="en-US" sz="2400" b="1" dirty="0">
                <a:solidFill>
                  <a:srgbClr val="0000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3301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26436" r="56097" b="47310"/>
          <a:stretch/>
        </p:blipFill>
        <p:spPr bwMode="auto">
          <a:xfrm>
            <a:off x="5638801" y="2133600"/>
            <a:ext cx="6223159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367604" y="417411"/>
            <a:ext cx="1068754" cy="461665"/>
            <a:chOff x="7042611" y="580382"/>
            <a:chExt cx="1406219" cy="500416"/>
          </a:xfrm>
        </p:grpSpPr>
        <p:sp>
          <p:nvSpPr>
            <p:cNvPr id="13" name="TextBox 12"/>
            <p:cNvSpPr txBox="1"/>
            <p:nvPr/>
          </p:nvSpPr>
          <p:spPr>
            <a:xfrm>
              <a:off x="7042611" y="580382"/>
              <a:ext cx="1406219" cy="500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210087" y="999754"/>
              <a:ext cx="10828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21185" r="72428" b="74473"/>
          <a:stretch/>
        </p:blipFill>
        <p:spPr bwMode="auto">
          <a:xfrm>
            <a:off x="619887" y="1452880"/>
            <a:ext cx="4231355" cy="43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t="54204" r="78222" b="41353"/>
          <a:stretch/>
        </p:blipFill>
        <p:spPr bwMode="auto">
          <a:xfrm>
            <a:off x="762000" y="1950720"/>
            <a:ext cx="2783840" cy="44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58646" r="71006" b="33225"/>
          <a:stretch/>
        </p:blipFill>
        <p:spPr bwMode="auto">
          <a:xfrm>
            <a:off x="832895" y="2514600"/>
            <a:ext cx="4018347" cy="81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241598" y="2133600"/>
            <a:ext cx="1600200" cy="2641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868747" y="2923541"/>
            <a:ext cx="401513" cy="461665"/>
            <a:chOff x="2248218" y="6118870"/>
            <a:chExt cx="401513" cy="461665"/>
          </a:xfrm>
        </p:grpSpPr>
        <p:sp>
          <p:nvSpPr>
            <p:cNvPr id="24" name="Rounded Rectangle 23"/>
            <p:cNvSpPr/>
            <p:nvPr/>
          </p:nvSpPr>
          <p:spPr>
            <a:xfrm>
              <a:off x="2248218" y="6149350"/>
              <a:ext cx="401513" cy="37979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1757" y="611887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66775" r="71006" b="28000"/>
          <a:stretch/>
        </p:blipFill>
        <p:spPr bwMode="auto">
          <a:xfrm>
            <a:off x="762001" y="4114800"/>
            <a:ext cx="4018347" cy="52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627766" y="3454401"/>
            <a:ext cx="22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56 – 54 =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0519" y="4775201"/>
            <a:ext cx="22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59 – 54 = 5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902286" y="4114801"/>
            <a:ext cx="401513" cy="461665"/>
            <a:chOff x="2248218" y="6118870"/>
            <a:chExt cx="401513" cy="461665"/>
          </a:xfrm>
        </p:grpSpPr>
        <p:sp>
          <p:nvSpPr>
            <p:cNvPr id="27" name="Rounded Rectangle 26"/>
            <p:cNvSpPr/>
            <p:nvPr/>
          </p:nvSpPr>
          <p:spPr>
            <a:xfrm>
              <a:off x="2248218" y="6149350"/>
              <a:ext cx="401513" cy="37979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81757" y="611887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5</a:t>
              </a:r>
            </a:p>
          </p:txBody>
        </p:sp>
      </p:grpSp>
      <p:pic>
        <p:nvPicPr>
          <p:cNvPr id="22" name="Google Shape;4191;p6">
            <a:extLst>
              <a:ext uri="{FF2B5EF4-FFF2-40B4-BE49-F238E27FC236}">
                <a16:creationId xmlns:a16="http://schemas.microsoft.com/office/drawing/2014/main" id="{01B9A49E-4581-4EBD-AEA9-FDA16E3CA2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2611" y="6055113"/>
            <a:ext cx="3265115" cy="98335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734105" y="870928"/>
            <a:ext cx="695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CC"/>
                </a:solidFill>
              </a:rPr>
              <a:t>  </a:t>
            </a:r>
            <a:r>
              <a:rPr lang="en-US" sz="2400" b="1" dirty="0" err="1">
                <a:solidFill>
                  <a:srgbClr val="0000CC"/>
                </a:solidFill>
              </a:rPr>
              <a:t>Bài</a:t>
            </a:r>
            <a:r>
              <a:rPr lang="en-US" sz="2400" b="1" dirty="0">
                <a:solidFill>
                  <a:srgbClr val="0000CC"/>
                </a:solidFill>
              </a:rPr>
              <a:t> 4: </a:t>
            </a:r>
            <a:r>
              <a:rPr lang="en-US" sz="2400" b="1" dirty="0" smtClean="0">
                <a:solidFill>
                  <a:srgbClr val="0000CC"/>
                </a:solidFill>
              </a:rPr>
              <a:t>HƠN, KÉM NHAU BAO NHIÊU(T2</a:t>
            </a:r>
            <a:r>
              <a:rPr lang="en-US" sz="2400" b="1" dirty="0">
                <a:solidFill>
                  <a:srgbClr val="0000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93760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67604" y="417411"/>
            <a:ext cx="1068754" cy="461665"/>
            <a:chOff x="7042611" y="580382"/>
            <a:chExt cx="1406219" cy="500416"/>
          </a:xfrm>
        </p:grpSpPr>
        <p:sp>
          <p:nvSpPr>
            <p:cNvPr id="13" name="TextBox 12"/>
            <p:cNvSpPr txBox="1"/>
            <p:nvPr/>
          </p:nvSpPr>
          <p:spPr>
            <a:xfrm>
              <a:off x="7042611" y="580382"/>
              <a:ext cx="1406219" cy="500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210087" y="999754"/>
              <a:ext cx="10828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48296" r="58416" b="45961"/>
          <a:stretch/>
        </p:blipFill>
        <p:spPr bwMode="auto">
          <a:xfrm>
            <a:off x="977261" y="1315341"/>
            <a:ext cx="7611510" cy="6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69744" r="67365" b="26239"/>
          <a:stretch/>
        </p:blipFill>
        <p:spPr bwMode="auto">
          <a:xfrm>
            <a:off x="1196019" y="2133601"/>
            <a:ext cx="5720080" cy="48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73761" r="67365" b="22222"/>
          <a:stretch/>
        </p:blipFill>
        <p:spPr bwMode="auto">
          <a:xfrm>
            <a:off x="1196019" y="4343401"/>
            <a:ext cx="5720080" cy="48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19400" y="3187858"/>
            <a:ext cx="22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8 – 6 = 2 (cái)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54039" r="64816" b="30255"/>
          <a:stretch/>
        </p:blipFill>
        <p:spPr bwMode="auto">
          <a:xfrm>
            <a:off x="7696200" y="2291313"/>
            <a:ext cx="3779520" cy="179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17572" y="3694163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Đáp số: 2 cái thuyền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3666" y="2726193"/>
            <a:ext cx="524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Mai gấp được hơn Nam số thuyền là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3034" y="5437296"/>
            <a:ext cx="22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8 – 6 = 2 (cái)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91206" y="5943601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Đáp số: 2 cái thuyền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73518" y="4975631"/>
            <a:ext cx="620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Số thuyền Nam gấp được kém hơn Mai là:</a:t>
            </a:r>
          </a:p>
        </p:txBody>
      </p:sp>
      <p:pic>
        <p:nvPicPr>
          <p:cNvPr id="25" name="Google Shape;4191;p6">
            <a:extLst>
              <a:ext uri="{FF2B5EF4-FFF2-40B4-BE49-F238E27FC236}">
                <a16:creationId xmlns:a16="http://schemas.microsoft.com/office/drawing/2014/main" id="{6DF98155-9A0A-4A64-B682-6FBA9206AD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9395" y="6122019"/>
            <a:ext cx="3092605" cy="86979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2734105" y="870928"/>
            <a:ext cx="695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CC"/>
                </a:solidFill>
              </a:rPr>
              <a:t>  </a:t>
            </a:r>
            <a:r>
              <a:rPr lang="en-US" sz="2400" b="1" dirty="0" err="1">
                <a:solidFill>
                  <a:srgbClr val="0000CC"/>
                </a:solidFill>
              </a:rPr>
              <a:t>Bài</a:t>
            </a:r>
            <a:r>
              <a:rPr lang="en-US" sz="2400" b="1" dirty="0">
                <a:solidFill>
                  <a:srgbClr val="0000CC"/>
                </a:solidFill>
              </a:rPr>
              <a:t> 4: </a:t>
            </a:r>
            <a:r>
              <a:rPr lang="en-US" sz="2400" b="1" dirty="0" smtClean="0">
                <a:solidFill>
                  <a:srgbClr val="0000CC"/>
                </a:solidFill>
              </a:rPr>
              <a:t>HƠN, KÉM NHAU BAO NHIÊU(T2</a:t>
            </a:r>
            <a:r>
              <a:rPr lang="en-US" sz="2400" b="1" dirty="0">
                <a:solidFill>
                  <a:srgbClr val="0000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03936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WordArt 16"/>
          <p:cNvSpPr>
            <a:spLocks noChangeArrowheads="1" noChangeShapeType="1" noTextEdit="1"/>
          </p:cNvSpPr>
          <p:nvPr/>
        </p:nvSpPr>
        <p:spPr bwMode="auto">
          <a:xfrm>
            <a:off x="2548798" y="1752600"/>
            <a:ext cx="8614635" cy="3429000"/>
          </a:xfrm>
          <a:prstGeom prst="rect">
            <a:avLst/>
          </a:prstGeom>
        </p:spPr>
        <p:txBody>
          <a:bodyPr wrap="none" lIns="108672" tIns="54336" rIns="108672" bIns="54336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3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CÁC EM!</a:t>
            </a:r>
          </a:p>
        </p:txBody>
      </p:sp>
    </p:spTree>
    <p:extLst>
      <p:ext uri="{BB962C8B-B14F-4D97-AF65-F5344CB8AC3E}">
        <p14:creationId xmlns:p14="http://schemas.microsoft.com/office/powerpoint/2010/main" val="32981514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163</Words>
  <Application>Microsoft Office PowerPoint</Application>
  <PresentationFormat>Widescreen</PresentationFormat>
  <Paragraphs>35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11</cp:revision>
  <dcterms:created xsi:type="dcterms:W3CDTF">2021-06-02T01:34:28Z</dcterms:created>
  <dcterms:modified xsi:type="dcterms:W3CDTF">2025-04-12T03:56:27Z</dcterms:modified>
</cp:coreProperties>
</file>