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7" r:id="rId1"/>
  </p:sldMasterIdLst>
  <p:notesMasterIdLst>
    <p:notesMasterId r:id="rId13"/>
  </p:notesMasterIdLst>
  <p:sldIdLst>
    <p:sldId id="314" r:id="rId2"/>
    <p:sldId id="315" r:id="rId3"/>
    <p:sldId id="277" r:id="rId4"/>
    <p:sldId id="278" r:id="rId5"/>
    <p:sldId id="279" r:id="rId6"/>
    <p:sldId id="281" r:id="rId7"/>
    <p:sldId id="309" r:id="rId8"/>
    <p:sldId id="316" r:id="rId9"/>
    <p:sldId id="265" r:id="rId10"/>
    <p:sldId id="283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7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2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8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8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7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4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4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6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6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6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7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3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6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668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8300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</a:t>
            </a:r>
            <a:r>
              <a:rPr lang="en-US" sz="4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sz="4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 2A</a:t>
            </a:r>
            <a:endParaRPr lang="en-US" sz="4500" b="1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4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NGHĨA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1632" y="44279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8046"/>
            <a:ext cx="12196868" cy="1356902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4"/>
            <a:ext cx="4328770" cy="1356902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6" y="3175992"/>
            <a:ext cx="2472596" cy="362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0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7187" cy="28453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525" y="95885"/>
            <a:ext cx="3712210" cy="831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2. </a:t>
            </a:r>
            <a:r>
              <a:rPr lang="en-US" sz="3600" dirty="0" err="1"/>
              <a:t>Đặt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rồi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endParaRPr lang="en-US" sz="3600" dirty="0"/>
          </a:p>
        </p:txBody>
      </p:sp>
      <p:sp>
        <p:nvSpPr>
          <p:cNvPr id="5" name="Text Box 4"/>
          <p:cNvSpPr txBox="1"/>
          <p:nvPr/>
        </p:nvSpPr>
        <p:spPr>
          <a:xfrm>
            <a:off x="734541" y="3015006"/>
            <a:ext cx="1242654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r>
              <a:rPr lang="en-US" sz="4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81998" y="3388140"/>
            <a:ext cx="352543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713380" y="3044797"/>
            <a:ext cx="1401798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  <a:p>
            <a:r>
              <a:rPr lang="en-US" sz="4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378735" y="3448344"/>
            <a:ext cx="334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4604613" y="3015007"/>
            <a:ext cx="1387757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  <a:p>
            <a:r>
              <a:rPr lang="en-US" sz="4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4271437" y="3388140"/>
            <a:ext cx="334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440492" y="2897202"/>
            <a:ext cx="1120081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r>
              <a:rPr lang="en-US" sz="4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174829" y="3388140"/>
            <a:ext cx="334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  <p:sp>
        <p:nvSpPr>
          <p:cNvPr id="15" name="Text Box 12"/>
          <p:cNvSpPr txBox="1"/>
          <p:nvPr/>
        </p:nvSpPr>
        <p:spPr>
          <a:xfrm>
            <a:off x="8421774" y="2878348"/>
            <a:ext cx="1120081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  <a:p>
            <a:r>
              <a:rPr lang="en-US" sz="4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77</a:t>
            </a:r>
          </a:p>
        </p:txBody>
      </p:sp>
      <p:sp>
        <p:nvSpPr>
          <p:cNvPr id="16" name="Text Box 12"/>
          <p:cNvSpPr txBox="1"/>
          <p:nvPr/>
        </p:nvSpPr>
        <p:spPr>
          <a:xfrm flipH="1">
            <a:off x="10160001" y="2825022"/>
            <a:ext cx="17404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  <a:p>
            <a:r>
              <a:rPr lang="en-US" sz="4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9</a:t>
            </a:r>
          </a:p>
        </p:txBody>
      </p:sp>
      <p:sp>
        <p:nvSpPr>
          <p:cNvPr id="17" name="Text Box 13"/>
          <p:cNvSpPr txBox="1"/>
          <p:nvPr/>
        </p:nvSpPr>
        <p:spPr>
          <a:xfrm>
            <a:off x="8120960" y="3254899"/>
            <a:ext cx="334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18" name="Text Box 13"/>
          <p:cNvSpPr txBox="1"/>
          <p:nvPr/>
        </p:nvSpPr>
        <p:spPr>
          <a:xfrm>
            <a:off x="9943395" y="3206172"/>
            <a:ext cx="334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5" grpId="1"/>
      <p:bldP spid="5" grpId="2"/>
      <p:bldP spid="8" grpId="1"/>
      <p:bldP spid="8" grpId="2"/>
      <p:bldP spid="9" grpId="1"/>
      <p:bldP spid="9" grpId="2"/>
      <p:bldP spid="10" grpId="1"/>
      <p:bldP spid="10" grpId="2"/>
      <p:bldP spid="11" grpId="1"/>
      <p:bldP spid="11" grpId="2"/>
      <p:bldP spid="12" grpId="1"/>
      <p:bldP spid="12" grpId="2"/>
      <p:bldP spid="13" grpId="1"/>
      <p:bldP spid="13" grpId="2"/>
      <p:bldP spid="14" grpId="1"/>
      <p:bldP spid="14" grpId="2"/>
      <p:bldP spid="15" grpId="1"/>
      <p:bldP spid="15" grpId="2"/>
      <p:bldP spid="16" grpId="1"/>
      <p:bldP spid="16" grpId="2"/>
      <p:bldP spid="17" grpId="1"/>
      <p:bldP spid="17" grpId="2"/>
      <p:bldP spid="18" grpId="1"/>
      <p:bldP spid="18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49113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84689" y="1157156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90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84689" y="1951453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41676" y="1947230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90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00041" y="1130133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70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45072" y="1928375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40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45073" y="1130133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80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84776" y="3108242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14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80062" y="3943979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13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66803" y="3106131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52268" y="3923228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24008" y="3122001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43880" y="3856751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2</a:t>
            </a:fld>
            <a:endParaRPr lang="en-US"/>
          </a:p>
        </p:txBody>
      </p:sp>
      <p:sp>
        <p:nvSpPr>
          <p:cNvPr id="5" name="文本框 42"/>
          <p:cNvSpPr txBox="1"/>
          <p:nvPr/>
        </p:nvSpPr>
        <p:spPr>
          <a:xfrm>
            <a:off x="3312863" y="2785367"/>
            <a:ext cx="528868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pattFill prst="wdUpDiag">
                  <a:fgClr>
                    <a:srgbClr val="FF9933"/>
                  </a:fgClr>
                  <a:bgClr>
                    <a:srgbClr val="FF6600"/>
                  </a:bgClr>
                </a:pattFill>
                <a:cs typeface="+mn-ea"/>
                <a:sym typeface="+mn-lt"/>
              </a:rPr>
              <a:t>KHỞI</a:t>
            </a:r>
            <a:r>
              <a:rPr lang="en-US" altLang="zh-CN" sz="5400" b="1" dirty="0">
                <a:pattFill prst="wdUpDiag">
                  <a:fgClr>
                    <a:srgbClr val="FF9933"/>
                  </a:fgClr>
                  <a:bgClr>
                    <a:srgbClr val="FF6600"/>
                  </a:bgClr>
                </a:pattFill>
                <a:cs typeface="+mn-ea"/>
                <a:sym typeface="+mn-lt"/>
              </a:rPr>
              <a:t> </a:t>
            </a:r>
            <a:r>
              <a:rPr lang="en-US" altLang="zh-CN" sz="5400" b="1" dirty="0" err="1">
                <a:pattFill prst="wdUpDiag">
                  <a:fgClr>
                    <a:srgbClr val="FF9933"/>
                  </a:fgClr>
                  <a:bgClr>
                    <a:srgbClr val="FF6600"/>
                  </a:bgClr>
                </a:pattFill>
                <a:cs typeface="+mn-ea"/>
                <a:sym typeface="+mn-lt"/>
              </a:rPr>
              <a:t>ĐỘNG</a:t>
            </a:r>
            <a:endParaRPr lang="zh-CN" altLang="en-US" sz="5400" b="1" dirty="0">
              <a:pattFill prst="wdUpDiag">
                <a:fgClr>
                  <a:srgbClr val="FF9933"/>
                </a:fgClr>
                <a:bgClr>
                  <a:srgbClr val="FF6600"/>
                </a:bgClr>
              </a:patt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301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/>
              <a:t>The little bee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25 - 10 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15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25 - 20 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10 - 5 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4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3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70188" y="765583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4000" u="sng">
                <a:latin typeface=".VnAvant" panose="020B7200000000000000" pitchFamily="34" charset="0"/>
              </a:rPr>
              <a:t>Toán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34263" y="1467258"/>
            <a:ext cx="113781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b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kumimoji="0" lang="en-US" sz="4800" b="1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sz="4800" b="1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800" b="1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4800" b="1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4800" b="1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800" b="1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4800" b="1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800" b="1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800" b="1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4800" b="1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4800" b="1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4800" b="1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800" b="1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kumimoji="0" lang="en-US" sz="4800" b="1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vi 100</a:t>
            </a:r>
            <a:endParaRPr kumimoji="0" lang="en-US" sz="4800" b="1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1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8</a:t>
            </a:fld>
            <a:endParaRPr lang="en-US"/>
          </a:p>
        </p:txBody>
      </p:sp>
      <p:sp>
        <p:nvSpPr>
          <p:cNvPr id="3" name="20"/>
          <p:cNvSpPr/>
          <p:nvPr/>
        </p:nvSpPr>
        <p:spPr>
          <a:xfrm>
            <a:off x="4275390" y="2197892"/>
            <a:ext cx="5332043" cy="14770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96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180873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5315" y="1151192"/>
            <a:ext cx="1088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7934" y="1701264"/>
            <a:ext cx="1047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16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806153" y="1188003"/>
            <a:ext cx="1167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06153" y="1783714"/>
            <a:ext cx="104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3" y="1188002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5152" y="1671171"/>
            <a:ext cx="1085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0949" y="3470821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1" y="3964191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87101" y="3410193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99284" y="3964190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13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87872" y="3317860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15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15426" y="3900752"/>
            <a:ext cx="107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15</a:t>
            </a:r>
          </a:p>
        </p:txBody>
      </p:sp>
      <p:sp>
        <p:nvSpPr>
          <p:cNvPr id="21" name="Text Box 7"/>
          <p:cNvSpPr txBox="1"/>
          <p:nvPr/>
        </p:nvSpPr>
        <p:spPr>
          <a:xfrm>
            <a:off x="1237937" y="1193433"/>
            <a:ext cx="1841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+ 3 =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10+ 6 =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7"/>
          <p:cNvSpPr txBox="1"/>
          <p:nvPr/>
        </p:nvSpPr>
        <p:spPr>
          <a:xfrm>
            <a:off x="1393166" y="3470821"/>
            <a:ext cx="2211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+ 5 = 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+ 6 =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 Box 7"/>
          <p:cNvSpPr txBox="1"/>
          <p:nvPr/>
        </p:nvSpPr>
        <p:spPr>
          <a:xfrm>
            <a:off x="5361256" y="1205202"/>
            <a:ext cx="3398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14 - 4 =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17 - 7 =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7"/>
          <p:cNvSpPr txBox="1"/>
          <p:nvPr/>
        </p:nvSpPr>
        <p:spPr>
          <a:xfrm>
            <a:off x="5322924" y="3410193"/>
            <a:ext cx="1742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19 - 4 =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18 - 5 =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7"/>
          <p:cNvSpPr txBox="1"/>
          <p:nvPr/>
        </p:nvSpPr>
        <p:spPr>
          <a:xfrm>
            <a:off x="8953514" y="1151192"/>
            <a:ext cx="2055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10 - 9 =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19 - 9 =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7"/>
          <p:cNvSpPr txBox="1"/>
          <p:nvPr/>
        </p:nvSpPr>
        <p:spPr>
          <a:xfrm>
            <a:off x="9099280" y="3364025"/>
            <a:ext cx="1909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+ 3 =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+ 12 =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7389" y="164335"/>
            <a:ext cx="933254" cy="7352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94966" y="135180"/>
            <a:ext cx="1685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Tính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423050" y="899627"/>
            <a:ext cx="962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3050" y="3364025"/>
            <a:ext cx="782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1"/>
      <p:bldP spid="22" grpId="1"/>
      <p:bldP spid="23" grpId="1"/>
      <p:bldP spid="24" grpId="1"/>
      <p:bldP spid="25" grpId="1"/>
      <p:bldP spid="2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250</Words>
  <Application>Microsoft Office PowerPoint</Application>
  <PresentationFormat>Widescreen</PresentationFormat>
  <Paragraphs>105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宋体</vt:lpstr>
      <vt:lpstr>宋体</vt:lpstr>
      <vt:lpstr>.VnAvant</vt:lpstr>
      <vt:lpstr>Arial</vt:lpstr>
      <vt:lpstr>Arial-Rounded</vt:lpstr>
      <vt:lpstr>Calibri</vt:lpstr>
      <vt:lpstr>Calibri Light</vt:lpstr>
      <vt:lpstr>DFPOP1-W9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MAIHUNG</dc:creator>
  <cp:lastModifiedBy>MAIHUNG</cp:lastModifiedBy>
  <cp:revision>34</cp:revision>
  <dcterms:created xsi:type="dcterms:W3CDTF">2021-05-07T04:29:00Z</dcterms:created>
  <dcterms:modified xsi:type="dcterms:W3CDTF">2025-04-12T03:59:01Z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