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7" r:id="rId1"/>
  </p:sldMasterIdLst>
  <p:notesMasterIdLst>
    <p:notesMasterId r:id="rId9"/>
  </p:notesMasterIdLst>
  <p:sldIdLst>
    <p:sldId id="314" r:id="rId2"/>
    <p:sldId id="315" r:id="rId3"/>
    <p:sldId id="309" r:id="rId4"/>
    <p:sldId id="316" r:id="rId5"/>
    <p:sldId id="284" r:id="rId6"/>
    <p:sldId id="285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7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2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8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8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7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4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4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6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6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6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7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3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6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668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8300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LỚP 2A</a:t>
            </a:r>
            <a:endParaRPr lang="en-US" sz="45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4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632" y="44279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046"/>
            <a:ext cx="12196868" cy="1356902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4"/>
            <a:ext cx="4328770" cy="1356902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6" y="3175992"/>
            <a:ext cx="2472596" cy="3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0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2</a:t>
            </a:fld>
            <a:endParaRPr lang="en-US"/>
          </a:p>
        </p:txBody>
      </p:sp>
      <p:sp>
        <p:nvSpPr>
          <p:cNvPr id="5" name="文本框 42"/>
          <p:cNvSpPr txBox="1"/>
          <p:nvPr/>
        </p:nvSpPr>
        <p:spPr>
          <a:xfrm>
            <a:off x="3312863" y="2785367"/>
            <a:ext cx="528868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cs typeface="+mn-ea"/>
                <a:sym typeface="+mn-lt"/>
              </a:rPr>
              <a:t>KHỞI</a:t>
            </a:r>
            <a:r>
              <a:rPr lang="en-US" altLang="zh-CN" sz="5400" b="1" dirty="0"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cs typeface="+mn-ea"/>
                <a:sym typeface="+mn-lt"/>
              </a:rPr>
              <a:t> </a:t>
            </a:r>
            <a:r>
              <a:rPr lang="en-US" altLang="zh-CN" sz="5400" b="1" dirty="0" err="1"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cs typeface="+mn-ea"/>
                <a:sym typeface="+mn-lt"/>
              </a:rPr>
              <a:t>ĐỘNG</a:t>
            </a:r>
            <a:endParaRPr lang="zh-CN" altLang="en-US" sz="5400" b="1" dirty="0">
              <a:pattFill prst="wdUpDiag">
                <a:fgClr>
                  <a:srgbClr val="FF9933"/>
                </a:fgClr>
                <a:bgClr>
                  <a:srgbClr val="FF6600"/>
                </a:bgClr>
              </a:patt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301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70188" y="765583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000" u="sng">
                <a:latin typeface=".VnAvant" panose="020B7200000000000000" pitchFamily="34" charset="0"/>
              </a:rPr>
              <a:t>Toán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34263" y="1467258"/>
            <a:ext cx="113781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kumimoji="0" lang="en-US" sz="4800" b="1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4800" b="1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800" b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800" b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800" b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800" b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800" b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800" b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800" b="1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800" b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4800" b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4800" b="1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800" b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sz="4800" b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 100</a:t>
            </a:r>
            <a:endParaRPr kumimoji="0" lang="en-US" sz="4800" b="1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4</a:t>
            </a:fld>
            <a:endParaRPr lang="en-US"/>
          </a:p>
        </p:txBody>
      </p:sp>
      <p:sp>
        <p:nvSpPr>
          <p:cNvPr id="3" name="20"/>
          <p:cNvSpPr/>
          <p:nvPr/>
        </p:nvSpPr>
        <p:spPr>
          <a:xfrm>
            <a:off x="4275390" y="2197892"/>
            <a:ext cx="5332043" cy="14770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96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Tiết</a:t>
            </a:r>
            <a:r>
              <a:rPr lang="en-US" sz="96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96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2</a:t>
            </a:r>
            <a:endParaRPr lang="en-US" sz="96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80873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23"/>
            <a:ext cx="12471662" cy="56026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9190" y="3657099"/>
            <a:ext cx="871855" cy="6646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85539" y="2867952"/>
            <a:ext cx="669189" cy="626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26956" y="3657100"/>
            <a:ext cx="827772" cy="6646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74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319652" y="2936579"/>
            <a:ext cx="747797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85539" y="2867951"/>
            <a:ext cx="669189" cy="6646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319652" y="3657098"/>
            <a:ext cx="747796" cy="6646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2869" cy="61531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39505" y="4784231"/>
            <a:ext cx="829939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34787" y="4784231"/>
            <a:ext cx="715943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72899" y="4784231"/>
            <a:ext cx="805061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06241" y="5526704"/>
            <a:ext cx="724877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12" name="Oval 11"/>
          <p:cNvSpPr/>
          <p:nvPr/>
        </p:nvSpPr>
        <p:spPr>
          <a:xfrm>
            <a:off x="3553905" y="4793658"/>
            <a:ext cx="763572" cy="5573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9687" cy="6529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572" y="584462"/>
            <a:ext cx="27903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25 + 10 = 35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3572" y="1230793"/>
            <a:ext cx="27903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10 + 25 = 35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3572" y="1877124"/>
            <a:ext cx="27903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35 - 10 = 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572" y="2523455"/>
            <a:ext cx="27903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35 - 25 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84</Words>
  <Application>Microsoft Office PowerPoint</Application>
  <PresentationFormat>Widescreen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宋体</vt:lpstr>
      <vt:lpstr>.VnAvant</vt:lpstr>
      <vt:lpstr>Arial</vt:lpstr>
      <vt:lpstr>Arial Narrow</vt:lpstr>
      <vt:lpstr>Calibri</vt:lpstr>
      <vt:lpstr>Calibri Light</vt:lpstr>
      <vt:lpstr>DFPOP1-W9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MAIHUNG</cp:lastModifiedBy>
  <cp:revision>33</cp:revision>
  <dcterms:created xsi:type="dcterms:W3CDTF">2021-05-07T04:29:00Z</dcterms:created>
  <dcterms:modified xsi:type="dcterms:W3CDTF">2025-04-12T03:59:40Z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