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67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7C65A-1A50-4889-B395-BB1825C076DF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0BC6-3956-471E-9195-FE1F36EF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8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6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086226"/>
            <a:ext cx="911357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2A</a:t>
            </a:r>
            <a:endParaRPr lang="en-US" sz="3375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725" y="33209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200151"/>
            <a:ext cx="7772400" cy="177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 6</a:t>
            </a:r>
            <a:br>
              <a:rPr lang="en-US" sz="4800" b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LUYỆN TẬP CHUNG</a:t>
            </a:r>
            <a:br>
              <a:rPr lang="en-US" sz="4800" b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(tiết 1)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457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52102" y="971550"/>
            <a:ext cx="781498" cy="428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94285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pic>
        <p:nvPicPr>
          <p:cNvPr id="1026" name="Picture 2" descr="https://i.vdoc.vn/data/image/2021/06/08/bai-1-toan-lop-2-trang-23-tap-1-ket-noi-anh-s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4499"/>
            <a:ext cx="686752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38200" y="1609850"/>
            <a:ext cx="513902" cy="428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94019" y="1993323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18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4783" y="2014105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20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4774" y="2017568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21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18219" y="2003714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23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2981450"/>
            <a:ext cx="513902" cy="428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8" name="Picture 4" descr="https://i.vdoc.vn/data/image/2021/06/08/bai-1-toan-lop-2-trang-23-tap-1-ket-noi-anh-s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9899"/>
            <a:ext cx="678180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743200" y="3354532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42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03619" y="3354532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44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57800" y="3333750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46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77446" y="3354532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47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27819" y="3354532"/>
            <a:ext cx="568381" cy="51261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49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7302" y="458932"/>
            <a:ext cx="7639498" cy="4571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Viết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27, 56, 95, 84, 72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tổng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mẫu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72788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800" y="2343151"/>
            <a:ext cx="1143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0400" y="947305"/>
            <a:ext cx="2562448" cy="457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27 = 20 + 7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6800" y="2876550"/>
            <a:ext cx="6781800" cy="1142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34 = 30 +                       55 =        + 5 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68 =       + 8                   89 = 80 +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48000" y="2952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362200" y="3486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2952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62200" y="3486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60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66752" y="1428751"/>
            <a:ext cx="2562448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56 = 50 + 6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66752" y="1865169"/>
            <a:ext cx="2562448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95 = 90 + 5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28952" y="1428750"/>
            <a:ext cx="2562448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84 = 80 + 4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8952" y="1885951"/>
            <a:ext cx="2562448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72 = 70 + 2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04164" y="2952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8400" y="3486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04164" y="29527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48400" y="3486150"/>
            <a:ext cx="533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162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51435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9200" y="514350"/>
            <a:ext cx="838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31641"/>
              </p:ext>
            </p:extLst>
          </p:nvPr>
        </p:nvGraphicFramePr>
        <p:xfrm>
          <a:off x="1219200" y="1047750"/>
          <a:ext cx="6781801" cy="3352800"/>
        </p:xfrm>
        <a:graphic>
          <a:graphicData uri="http://schemas.openxmlformats.org/drawingml/2006/table">
            <a:tbl>
              <a:tblPr/>
              <a:tblGrid>
                <a:gridCol w="227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effectLst/>
                          <a:latin typeface="Arial"/>
                        </a:rPr>
                        <a:t>Số liền trước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effectLst/>
                          <a:latin typeface="Arial"/>
                        </a:rPr>
                        <a:t>Số đã cho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effectLst/>
                          <a:latin typeface="Arial"/>
                        </a:rPr>
                        <a:t>Số liền sau</a:t>
                      </a:r>
                      <a:endParaRPr lang="en-US" sz="2800" b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34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35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effectLst/>
                          <a:latin typeface="Arial"/>
                        </a:rPr>
                        <a:t>36</a:t>
                      </a:r>
                      <a:endParaRPr lang="en-US" sz="2800" b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?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40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?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?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59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?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?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77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effectLst/>
                          <a:latin typeface="Arial"/>
                        </a:rPr>
                        <a:t>?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981200" y="249555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39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11636" y="249555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41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81200" y="318135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58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18135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60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81200" y="386715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76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7000" y="386715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78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7302" y="458932"/>
            <a:ext cx="3829498" cy="8936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Viết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đua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thứ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03961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2419351"/>
            <a:ext cx="3810000" cy="12191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Tính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tổng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lớn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đua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074" name="Picture 2" descr="https://i.vdoc.vn/data/image/2021/06/08/bai-4-toan-lop-2-trang-23-tap-1-ket-noi-anh-s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58932"/>
            <a:ext cx="4229100" cy="4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4000" y="1504950"/>
            <a:ext cx="2562448" cy="4571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24, 37, 42, 45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3790951"/>
            <a:ext cx="2562448" cy="457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45 + 24 = 69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72836" y="133350"/>
            <a:ext cx="75438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Lớp 2A trồng được 29 cây, lớp 2B trồng được 25 cây. Hỏi lớp 2A trồng được hơn lớp 2B bao nhiêu cây?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77932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3181350"/>
            <a:ext cx="8305800" cy="19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 smtClean="0">
              <a:solidFill>
                <a:srgbClr val="0070C0"/>
              </a:solidFill>
              <a:latin typeface="HP001 4 hàng" pitchFamily="34" charset="0"/>
              <a:ea typeface="Arial Unicode MS" pitchFamily="34" charset="-128"/>
              <a:cs typeface="Arial" pitchFamily="34" charset="0"/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2A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trồng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2B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HP001 4 hàng" pitchFamily="34" charset="0"/>
              <a:cs typeface="Arial" pitchFamily="34" charset="0"/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       29 – 25 = 4 (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         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: 4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981200" y="3105150"/>
            <a:ext cx="4953000" cy="471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giải</a:t>
            </a:r>
            <a:endParaRPr lang="en-US" sz="3200" b="1" dirty="0" smtClean="0">
              <a:solidFill>
                <a:srgbClr val="0070C0"/>
              </a:solidFill>
              <a:latin typeface="HP001 4 hàng" pitchFamily="34" charset="0"/>
              <a:cs typeface="Arial" pitchFamily="34" charset="0"/>
            </a:endParaRPr>
          </a:p>
        </p:txBody>
      </p:sp>
      <p:pic>
        <p:nvPicPr>
          <p:cNvPr id="4098" name="Picture 2" descr="https://i.vdoc.vn/data/image/2021/06/08/bai-5-toan-lop-2-trang-24-tap-1-ket-noi-anh-s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1550"/>
            <a:ext cx="5638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257</Words>
  <Application>Microsoft Office PowerPoint</Application>
  <PresentationFormat>On-screen Show (16:9)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Arial Unicode MS</vt:lpstr>
      <vt:lpstr>AvantGarde</vt:lpstr>
      <vt:lpstr>Calibri</vt:lpstr>
      <vt:lpstr>Calibri Light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LUYỆN TẬP CHUNG (2 tiết)</dc:title>
  <dc:creator>Dell</dc:creator>
  <cp:lastModifiedBy>MAIHUNG</cp:lastModifiedBy>
  <cp:revision>19</cp:revision>
  <dcterms:created xsi:type="dcterms:W3CDTF">2006-08-16T00:00:00Z</dcterms:created>
  <dcterms:modified xsi:type="dcterms:W3CDTF">2025-04-12T04:00:15Z</dcterms:modified>
</cp:coreProperties>
</file>