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67" r:id="rId3"/>
    <p:sldId id="262" r:id="rId4"/>
    <p:sldId id="263" r:id="rId5"/>
    <p:sldId id="264" r:id="rId6"/>
    <p:sldId id="265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BC677-0373-4AAB-95E2-A253B3675690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89D6-6E4E-4A40-B21B-C8584A7AE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086226"/>
            <a:ext cx="911357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3375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725" y="33209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200151"/>
            <a:ext cx="7772400" cy="177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6</a:t>
            </a:r>
            <a:b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LUYỆN TẬP CHUNG</a:t>
            </a:r>
            <a:b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123"/>
            <a:ext cx="2457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52102" y="1095251"/>
            <a:ext cx="3296098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Chọn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trả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lời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đúng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109525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1657350"/>
            <a:ext cx="70866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Tổng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32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6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92        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38        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82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Hiệu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47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22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A.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69        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24        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25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liền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 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11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98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99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</a:p>
        </p:txBody>
      </p:sp>
      <p:sp>
        <p:nvSpPr>
          <p:cNvPr id="14" name="Oval 13"/>
          <p:cNvSpPr/>
          <p:nvPr/>
        </p:nvSpPr>
        <p:spPr>
          <a:xfrm>
            <a:off x="3505200" y="203835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33555" y="2769177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83773" y="3510395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33555" y="4227368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7301" y="514350"/>
            <a:ext cx="4743899" cy="10460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Ghép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thẻ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bên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03961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2724151"/>
            <a:ext cx="7010400" cy="9905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Tính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hiệu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ghép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1809750"/>
            <a:ext cx="2819400" cy="609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30, 35, 50, 53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67150"/>
            <a:ext cx="2819400" cy="609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53 + 30 = 83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146" name="Picture 2" descr="https://i.vdoc.vn/data/image/2021/06/08/bai-2-toan-lop-2-trang-24-tap-1-ket-noi-anh-s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638175"/>
            <a:ext cx="2543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75902" y="729094"/>
            <a:ext cx="1162498" cy="4571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&gt;, &lt;, =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74295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95400" y="1352550"/>
            <a:ext cx="6781800" cy="1142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34 + 5         41               87 – 32         50 + 5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98 – 5         89               25 + 53         76 – 4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95600" y="1428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95600" y="1962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95600" y="1428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&lt;</a:t>
            </a:r>
            <a:endParaRPr lang="en-US" sz="36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95600" y="1962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&gt;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355" y="1428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24600" y="1962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03818" y="1428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24600" y="1962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95102" y="732559"/>
            <a:ext cx="324298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95399" y="1428751"/>
            <a:ext cx="561751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67449" y="1428751"/>
            <a:ext cx="561751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17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" y="11688"/>
            <a:ext cx="8982500" cy="49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3152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210</Words>
  <Application>Microsoft Office PowerPoint</Application>
  <PresentationFormat>On-screen Show (16:9)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Unicode MS</vt:lpstr>
      <vt:lpstr>AvantGarde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LUYỆN TẬP CHUNG (2 tiết)</dc:title>
  <dc:creator>Dell</dc:creator>
  <cp:lastModifiedBy>MAIHUNG</cp:lastModifiedBy>
  <cp:revision>19</cp:revision>
  <dcterms:created xsi:type="dcterms:W3CDTF">2006-08-16T00:00:00Z</dcterms:created>
  <dcterms:modified xsi:type="dcterms:W3CDTF">2025-04-12T04:00:28Z</dcterms:modified>
</cp:coreProperties>
</file>