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7"/>
  </p:notesMasterIdLst>
  <p:sldIdLst>
    <p:sldId id="336" r:id="rId2"/>
    <p:sldId id="312" r:id="rId3"/>
    <p:sldId id="257" r:id="rId4"/>
    <p:sldId id="262" r:id="rId5"/>
    <p:sldId id="286" r:id="rId6"/>
    <p:sldId id="287" r:id="rId7"/>
    <p:sldId id="258" r:id="rId8"/>
    <p:sldId id="264" r:id="rId9"/>
    <p:sldId id="268" r:id="rId10"/>
    <p:sldId id="335" r:id="rId11"/>
    <p:sldId id="259" r:id="rId12"/>
    <p:sldId id="270" r:id="rId13"/>
    <p:sldId id="271" r:id="rId14"/>
    <p:sldId id="285" r:id="rId15"/>
    <p:sldId id="288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868"/>
    <a:srgbClr val="59C030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82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AD36E-A171-4643-8FC9-C58120E0FC3C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9B238-1819-4C88-8A99-9767F5F539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8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0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62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51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516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351152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6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202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5046-AAC3-49B7-A409-948708B0BEF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63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88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9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34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59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095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1" r:id="rId12"/>
    <p:sldLayoutId id="2147483649" r:id="rId13"/>
    <p:sldLayoutId id="2147483650" r:id="rId14"/>
    <p:sldLayoutId id="2147483660" r:id="rId15"/>
    <p:sldLayoutId id="2147483661" r:id="rId16"/>
    <p:sldLayoutId id="2147483674" r:id="rId17"/>
    <p:sldLayoutId id="2147483691" r:id="rId18"/>
    <p:sldLayoutId id="2147483662" r:id="rId19"/>
    <p:sldLayoutId id="2147483663" r:id="rId20"/>
    <p:sldLayoutId id="2147483664" r:id="rId21"/>
    <p:sldLayoutId id="2147483665" r:id="rId22"/>
    <p:sldLayoutId id="2147483675" r:id="rId23"/>
    <p:sldLayoutId id="2147483677" r:id="rId24"/>
    <p:sldLayoutId id="2147483678" r:id="rId25"/>
    <p:sldLayoutId id="2147483679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8300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 2A</a:t>
            </a:r>
            <a:endParaRPr lang="en-US" sz="4500" b="1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4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1632" y="44279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8046"/>
            <a:ext cx="12196868" cy="1356902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4"/>
            <a:ext cx="4328770" cy="1356902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6" y="3175992"/>
            <a:ext cx="2472596" cy="36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76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354596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78714" y="297506"/>
            <a:ext cx="6490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032504" y="2114120"/>
            <a:ext cx="6126997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7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(QUA 10)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TRONG PHẠM VI 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46881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101" y="1486689"/>
            <a:ext cx="8896887" cy="3433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72879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2" y="95390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3 + 8 </a:t>
            </a:r>
            <a:endParaRPr lang="x-none" sz="2800" dirty="0"/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83B6D7-E2CA-EA4E-903E-CC4030F2647B}"/>
              </a:ext>
            </a:extLst>
          </p:cNvPr>
          <p:cNvSpPr txBox="1"/>
          <p:nvPr/>
        </p:nvSpPr>
        <p:spPr>
          <a:xfrm>
            <a:off x="884318" y="1857465"/>
            <a:ext cx="8674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Cách</a:t>
            </a:r>
            <a:r>
              <a:rPr lang="en-US" sz="2800" dirty="0"/>
              <a:t> 1:    3  +  8  =  10  +  1  = 	</a:t>
            </a:r>
            <a:endParaRPr lang="x-none" sz="28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0C0F89F-19C3-344D-9546-C9F521129532}"/>
              </a:ext>
            </a:extLst>
          </p:cNvPr>
          <p:cNvSpPr/>
          <p:nvPr/>
        </p:nvSpPr>
        <p:spPr>
          <a:xfrm>
            <a:off x="6292299" y="1749895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0C0F89F-19C3-344D-9546-C9F521129532}"/>
              </a:ext>
            </a:extLst>
          </p:cNvPr>
          <p:cNvSpPr/>
          <p:nvPr/>
        </p:nvSpPr>
        <p:spPr>
          <a:xfrm>
            <a:off x="10443266" y="171831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12C307-6C50-8A42-BB86-76BD5B28DDF5}"/>
              </a:ext>
            </a:extLst>
          </p:cNvPr>
          <p:cNvGrpSpPr/>
          <p:nvPr/>
        </p:nvGrpSpPr>
        <p:grpSpPr>
          <a:xfrm>
            <a:off x="3300984" y="2277702"/>
            <a:ext cx="972405" cy="421106"/>
            <a:chOff x="3435485" y="2273968"/>
            <a:chExt cx="636736" cy="4211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9106485-3603-4E47-BCC3-036ECFFB9283}"/>
              </a:ext>
            </a:extLst>
          </p:cNvPr>
          <p:cNvSpPr/>
          <p:nvPr/>
        </p:nvSpPr>
        <p:spPr>
          <a:xfrm>
            <a:off x="2801857" y="266401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C6A36D-CBCA-7346-8D3D-EDF811E48E29}"/>
              </a:ext>
            </a:extLst>
          </p:cNvPr>
          <p:cNvSpPr/>
          <p:nvPr/>
        </p:nvSpPr>
        <p:spPr>
          <a:xfrm>
            <a:off x="4154794" y="2661680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88336BD-7539-6A47-96DE-E4376A55111B}"/>
              </a:ext>
            </a:extLst>
          </p:cNvPr>
          <p:cNvSpPr/>
          <p:nvPr/>
        </p:nvSpPr>
        <p:spPr>
          <a:xfrm>
            <a:off x="6294914" y="1748137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11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032921-AF4D-8B47-BE02-4EBC5FA5692C}"/>
              </a:ext>
            </a:extLst>
          </p:cNvPr>
          <p:cNvGrpSpPr/>
          <p:nvPr/>
        </p:nvGrpSpPr>
        <p:grpSpPr>
          <a:xfrm>
            <a:off x="938687" y="3843798"/>
            <a:ext cx="8674592" cy="630790"/>
            <a:chOff x="884318" y="1749895"/>
            <a:chExt cx="8674592" cy="6307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CE506D-D571-4448-BF29-524C877B3505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800" dirty="0" err="1"/>
                <a:t>Cách</a:t>
              </a:r>
              <a:r>
                <a:rPr lang="en-US" sz="2800" dirty="0"/>
                <a:t> 2:    3  +  8  =  1  +  10  = 	</a:t>
              </a:r>
              <a:endParaRPr lang="x-none" sz="2800" dirty="0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37232F27-9FB0-4741-9E64-EA362DC1DF9B}"/>
                </a:ext>
              </a:extLst>
            </p:cNvPr>
            <p:cNvSpPr/>
            <p:nvPr/>
          </p:nvSpPr>
          <p:spPr>
            <a:xfrm>
              <a:off x="6292299" y="1749895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C0FB53E-8AB5-8949-890C-8979B3C315F3}"/>
              </a:ext>
            </a:extLst>
          </p:cNvPr>
          <p:cNvGrpSpPr/>
          <p:nvPr/>
        </p:nvGrpSpPr>
        <p:grpSpPr>
          <a:xfrm>
            <a:off x="2542625" y="4383696"/>
            <a:ext cx="972405" cy="421106"/>
            <a:chOff x="3435485" y="2273968"/>
            <a:chExt cx="636736" cy="42110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6D32616-C24B-DC4B-BCAE-4DF33ADE10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7FDCDD0-479C-E649-8DD3-045D9B7633E1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25E4DEEE-34C9-AB4E-A3FE-C3753D42F341}"/>
              </a:ext>
            </a:extLst>
          </p:cNvPr>
          <p:cNvSpPr/>
          <p:nvPr/>
        </p:nvSpPr>
        <p:spPr>
          <a:xfrm>
            <a:off x="2043498" y="477001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6991A7C-C845-5441-9599-EBF418A68F50}"/>
              </a:ext>
            </a:extLst>
          </p:cNvPr>
          <p:cNvSpPr/>
          <p:nvPr/>
        </p:nvSpPr>
        <p:spPr>
          <a:xfrm>
            <a:off x="3396435" y="476767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2287119-F653-2B4C-AE3C-8D8D1D52DA3E}"/>
              </a:ext>
            </a:extLst>
          </p:cNvPr>
          <p:cNvSpPr/>
          <p:nvPr/>
        </p:nvSpPr>
        <p:spPr>
          <a:xfrm>
            <a:off x="6346493" y="384204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8111851" y="1592536"/>
            <a:ext cx="2405155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r>
              <a:rPr lang="x-none" sz="3200" dirty="0">
                <a:solidFill>
                  <a:schemeClr val="tx1"/>
                </a:solidFill>
              </a:rPr>
              <a:t>  +  </a:t>
            </a:r>
            <a:r>
              <a:rPr lang="en-US" sz="3200" dirty="0">
                <a:solidFill>
                  <a:schemeClr val="tx1"/>
                </a:solidFill>
              </a:rPr>
              <a:t>8</a:t>
            </a:r>
            <a:r>
              <a:rPr lang="x-none" sz="3200" dirty="0">
                <a:solidFill>
                  <a:schemeClr val="tx1"/>
                </a:solidFill>
              </a:rPr>
              <a:t>   </a:t>
            </a:r>
            <a:r>
              <a:rPr lang="en-US" sz="3200" dirty="0">
                <a:solidFill>
                  <a:schemeClr val="tx1"/>
                </a:solidFill>
              </a:rPr>
              <a:t>=</a:t>
            </a:r>
            <a:r>
              <a:rPr lang="x-none" sz="32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88336BD-7539-6A47-96DE-E4376A55111B}"/>
              </a:ext>
            </a:extLst>
          </p:cNvPr>
          <p:cNvSpPr/>
          <p:nvPr/>
        </p:nvSpPr>
        <p:spPr>
          <a:xfrm>
            <a:off x="10445881" y="1718825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20C0F89F-19C3-344D-9546-C9F521129532}"/>
              </a:ext>
            </a:extLst>
          </p:cNvPr>
          <p:cNvSpPr/>
          <p:nvPr/>
        </p:nvSpPr>
        <p:spPr>
          <a:xfrm>
            <a:off x="10537794" y="3812582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8206379" y="3686807"/>
            <a:ext cx="2405155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  <a:r>
              <a:rPr lang="x-none" sz="3200" dirty="0">
                <a:solidFill>
                  <a:schemeClr val="tx1"/>
                </a:solidFill>
              </a:rPr>
              <a:t>  +  </a:t>
            </a:r>
            <a:r>
              <a:rPr lang="en-US" sz="3200" dirty="0">
                <a:solidFill>
                  <a:schemeClr val="tx1"/>
                </a:solidFill>
              </a:rPr>
              <a:t>8</a:t>
            </a:r>
            <a:r>
              <a:rPr lang="x-none" sz="3200" dirty="0">
                <a:solidFill>
                  <a:schemeClr val="tx1"/>
                </a:solidFill>
              </a:rPr>
              <a:t>   </a:t>
            </a:r>
            <a:r>
              <a:rPr lang="en-US" sz="3200" dirty="0">
                <a:solidFill>
                  <a:schemeClr val="tx1"/>
                </a:solidFill>
              </a:rPr>
              <a:t>=</a:t>
            </a:r>
            <a:r>
              <a:rPr lang="x-none" sz="32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C88336BD-7539-6A47-96DE-E4376A55111B}"/>
              </a:ext>
            </a:extLst>
          </p:cNvPr>
          <p:cNvSpPr/>
          <p:nvPr/>
        </p:nvSpPr>
        <p:spPr>
          <a:xfrm>
            <a:off x="10537794" y="3818433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18" grpId="0" animBg="1"/>
          <p:bldP spid="26" grpId="0" animBg="1"/>
          <p:bldP spid="15" grpId="0" animBg="1"/>
          <p:bldP spid="28" grpId="0" animBg="1"/>
          <p:bldP spid="29" grpId="0" animBg="1"/>
          <p:bldP spid="36" grpId="0" animBg="1"/>
          <p:bldP spid="37" grpId="0" animBg="1"/>
          <p:bldP spid="38" grpId="0" animBg="1"/>
          <p:bldP spid="25" grpId="0" animBg="1"/>
          <p:bldP spid="27" grpId="0" animBg="1"/>
          <p:bldP spid="39" grpId="0" animBg="1"/>
          <p:bldP spid="40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18" grpId="0" animBg="1"/>
          <p:bldP spid="26" grpId="0" animBg="1"/>
          <p:bldP spid="15" grpId="0" animBg="1"/>
          <p:bldP spid="28" grpId="0" animBg="1"/>
          <p:bldP spid="29" grpId="0" animBg="1"/>
          <p:bldP spid="36" grpId="0" animBg="1"/>
          <p:bldP spid="37" grpId="0" animBg="1"/>
          <p:bldP spid="38" grpId="0" animBg="1"/>
          <p:bldP spid="25" grpId="0" animBg="1"/>
          <p:bldP spid="27" grpId="0" animBg="1"/>
          <p:bldP spid="39" grpId="0" animBg="1"/>
          <p:bldP spid="40" grpId="0" animBg="1"/>
          <p:bldP spid="41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806226" y="1772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603546"/>
              </p:ext>
            </p:extLst>
          </p:nvPr>
        </p:nvGraphicFramePr>
        <p:xfrm>
          <a:off x="1123943" y="1017740"/>
          <a:ext cx="9314017" cy="23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425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05641208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161771258"/>
                    </a:ext>
                  </a:extLst>
                </a:gridCol>
              </a:tblGrid>
              <a:tr h="743340">
                <a:tc rowSpan="2">
                  <a:txBody>
                    <a:bodyPr/>
                    <a:lstStyle/>
                    <a:p>
                      <a:pPr algn="ctr"/>
                      <a:r>
                        <a:rPr lang="x-none" sz="4400" b="0" dirty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82293">
                <a:tc vMerge="1">
                  <a:txBody>
                    <a:bodyPr/>
                    <a:lstStyle/>
                    <a:p>
                      <a:pPr algn="ctr"/>
                      <a:endParaRPr lang="x-none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/>
                      <a:endParaRPr lang="x-none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3523098" y="2641089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4514423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5550598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6490821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E0515F-A022-4B41-9D6E-EB148E05A436}"/>
              </a:ext>
            </a:extLst>
          </p:cNvPr>
          <p:cNvSpPr txBox="1"/>
          <p:nvPr/>
        </p:nvSpPr>
        <p:spPr>
          <a:xfrm>
            <a:off x="7524167" y="2641086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2C0B474-9F27-BD4E-83A0-D9F21D100BC5}"/>
              </a:ext>
            </a:extLst>
          </p:cNvPr>
          <p:cNvSpPr/>
          <p:nvPr/>
        </p:nvSpPr>
        <p:spPr>
          <a:xfrm>
            <a:off x="1631561" y="358588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B83614-0EEF-9144-A618-69CF6D356BE7}"/>
              </a:ext>
            </a:extLst>
          </p:cNvPr>
          <p:cNvGrpSpPr/>
          <p:nvPr/>
        </p:nvGrpSpPr>
        <p:grpSpPr>
          <a:xfrm>
            <a:off x="741033" y="3360774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6C75C4-6D90-6040-9B38-8F6920E5D2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9C45E1-7D16-3540-BEFA-84B59E4377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90D7F09-4890-C946-8BA4-60421F9C3262}"/>
              </a:ext>
            </a:extLst>
          </p:cNvPr>
          <p:cNvSpPr txBox="1"/>
          <p:nvPr/>
        </p:nvSpPr>
        <p:spPr>
          <a:xfrm>
            <a:off x="795402" y="4316380"/>
            <a:ext cx="8797362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9   +    5    +   3 = 	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6   +    3    +   4 = 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3200" dirty="0"/>
              <a:t>10  -    2    +   5 = </a:t>
            </a:r>
            <a:endParaRPr lang="x-none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877603" y="3585883"/>
            <a:ext cx="114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Tính:</a:t>
            </a:r>
          </a:p>
        </p:txBody>
      </p:sp>
      <p:sp>
        <p:nvSpPr>
          <p:cNvPr id="36" name="Curved Down Arrow 35">
            <a:extLst>
              <a:ext uri="{FF2B5EF4-FFF2-40B4-BE49-F238E27FC236}">
                <a16:creationId xmlns:a16="http://schemas.microsoft.com/office/drawing/2014/main" id="{82C24E16-0326-EB4D-B458-DFF9A4C6F5D6}"/>
              </a:ext>
            </a:extLst>
          </p:cNvPr>
          <p:cNvSpPr/>
          <p:nvPr/>
        </p:nvSpPr>
        <p:spPr>
          <a:xfrm>
            <a:off x="1631562" y="4198266"/>
            <a:ext cx="1506126" cy="35933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7" name="Curved Down Arrow 36">
            <a:extLst>
              <a:ext uri="{FF2B5EF4-FFF2-40B4-BE49-F238E27FC236}">
                <a16:creationId xmlns:a16="http://schemas.microsoft.com/office/drawing/2014/main" id="{CFD096C9-15AF-9541-9FF5-C676F66B930F}"/>
              </a:ext>
            </a:extLst>
          </p:cNvPr>
          <p:cNvSpPr/>
          <p:nvPr/>
        </p:nvSpPr>
        <p:spPr>
          <a:xfrm>
            <a:off x="3008297" y="4187699"/>
            <a:ext cx="1265778" cy="37411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1ABB9AD-122F-D34B-8897-8EFD95FDC7A2}"/>
              </a:ext>
            </a:extLst>
          </p:cNvPr>
          <p:cNvSpPr/>
          <p:nvPr/>
        </p:nvSpPr>
        <p:spPr>
          <a:xfrm>
            <a:off x="4855178" y="4316380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225D110-FCCD-964C-A796-E042EF282CB2}"/>
              </a:ext>
            </a:extLst>
          </p:cNvPr>
          <p:cNvSpPr/>
          <p:nvPr/>
        </p:nvSpPr>
        <p:spPr>
          <a:xfrm>
            <a:off x="4863507" y="5134815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65AD143-5B9F-5E41-AA54-4B4A44141828}"/>
              </a:ext>
            </a:extLst>
          </p:cNvPr>
          <p:cNvSpPr/>
          <p:nvPr/>
        </p:nvSpPr>
        <p:spPr>
          <a:xfrm>
            <a:off x="4883608" y="5851280"/>
            <a:ext cx="656292" cy="61730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5" grpId="0" animBg="1"/>
      <p:bldP spid="16" grpId="0" animBg="1"/>
      <p:bldP spid="17" grpId="0" animBg="1"/>
      <p:bldP spid="18" grpId="0" animBg="1"/>
      <p:bldP spid="30" grpId="0" animBg="1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421243" y="445109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Tìm cá cho mèo.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426DB3-952D-FA4F-AE22-50D3A4022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62" y="1555057"/>
            <a:ext cx="10528300" cy="42799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2D12AD-943E-0142-A3C2-0AD2366EA0BD}"/>
              </a:ext>
            </a:extLst>
          </p:cNvPr>
          <p:cNvCxnSpPr>
            <a:cxnSpLocks/>
          </p:cNvCxnSpPr>
          <p:nvPr/>
        </p:nvCxnSpPr>
        <p:spPr>
          <a:xfrm>
            <a:off x="5004262" y="3275215"/>
            <a:ext cx="2327563" cy="141316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2D14614-88D9-E746-984F-3525E3A5CD36}"/>
              </a:ext>
            </a:extLst>
          </p:cNvPr>
          <p:cNvCxnSpPr>
            <a:cxnSpLocks/>
          </p:cNvCxnSpPr>
          <p:nvPr/>
        </p:nvCxnSpPr>
        <p:spPr>
          <a:xfrm>
            <a:off x="7467600" y="3354185"/>
            <a:ext cx="2327563" cy="1413163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734F05A-9A7F-1540-9389-46E59AAB6635}"/>
              </a:ext>
            </a:extLst>
          </p:cNvPr>
          <p:cNvCxnSpPr>
            <a:cxnSpLocks/>
          </p:cNvCxnSpPr>
          <p:nvPr/>
        </p:nvCxnSpPr>
        <p:spPr>
          <a:xfrm flipH="1">
            <a:off x="2144684" y="3412375"/>
            <a:ext cx="7158090" cy="135497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57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5F2BA4-38EE-AC43-8FEA-6670CC4B57B0}"/>
              </a:ext>
            </a:extLst>
          </p:cNvPr>
          <p:cNvSpPr txBox="1"/>
          <p:nvPr/>
        </p:nvSpPr>
        <p:spPr>
          <a:xfrm>
            <a:off x="1421243" y="445109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Số?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17541A-A71B-564C-86E5-19E084614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8" y="968329"/>
            <a:ext cx="8654084" cy="397036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5523BE5-2925-3545-90CD-E11E5C56C42A}"/>
              </a:ext>
            </a:extLst>
          </p:cNvPr>
          <p:cNvGrpSpPr/>
          <p:nvPr/>
        </p:nvGrpSpPr>
        <p:grpSpPr>
          <a:xfrm>
            <a:off x="4171680" y="5089452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B4EA6E-DC55-C14B-A674-0E047F5AD4C1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6FA3504-C5EF-BF40-860E-7A2E6675895B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287EA5F-417D-F84F-9002-2B9C8D764A0E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FC0940B-C1EF-114F-964A-222D6C1708FC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792355B-549D-BC4B-BB0C-E938DF73C535}"/>
              </a:ext>
            </a:extLst>
          </p:cNvPr>
          <p:cNvSpPr/>
          <p:nvPr/>
        </p:nvSpPr>
        <p:spPr>
          <a:xfrm>
            <a:off x="4172223" y="53155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</a:t>
            </a:r>
            <a:endParaRPr lang="x-none" sz="3600" dirty="0">
              <a:solidFill>
                <a:srgbClr val="FF0000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608C0A-1994-5E44-BCBD-BEFC6473EECF}"/>
              </a:ext>
            </a:extLst>
          </p:cNvPr>
          <p:cNvSpPr/>
          <p:nvPr/>
        </p:nvSpPr>
        <p:spPr>
          <a:xfrm>
            <a:off x="5426088" y="53139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BF5EB4-1DE1-4740-A995-911930DA2E4B}"/>
              </a:ext>
            </a:extLst>
          </p:cNvPr>
          <p:cNvSpPr/>
          <p:nvPr/>
        </p:nvSpPr>
        <p:spPr>
          <a:xfrm>
            <a:off x="6785579" y="52907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  <a:r>
              <a:rPr lang="en-US" sz="3600">
                <a:solidFill>
                  <a:srgbClr val="FF0000"/>
                </a:solidFill>
              </a:rPr>
              <a:t>3</a:t>
            </a:r>
            <a:endParaRPr lang="x-non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85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354596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78714" y="297506"/>
            <a:ext cx="6490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92951" y="2114120"/>
            <a:ext cx="6606104" cy="275152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7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PHÉP CỘNG (QUA 10)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TRONG PHẠM VI 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923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354983" y="1321110"/>
            <a:ext cx="9128420" cy="35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EC0700-EDD9-D14B-8641-7E01BA2D7C1C}"/>
              </a:ext>
            </a:extLst>
          </p:cNvPr>
          <p:cNvGrpSpPr/>
          <p:nvPr/>
        </p:nvGrpSpPr>
        <p:grpSpPr>
          <a:xfrm>
            <a:off x="1344385" y="971398"/>
            <a:ext cx="9503229" cy="4379162"/>
            <a:chOff x="538843" y="989833"/>
            <a:chExt cx="11088007" cy="47950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6C0D39-41C5-2C41-9BAC-4202CBA28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4000"/>
                      </a14:imgEffect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50" y="1073150"/>
              <a:ext cx="11061700" cy="47117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E42FB87-319F-634D-87E4-FD7A0AB4F713}"/>
                </a:ext>
              </a:extLst>
            </p:cNvPr>
            <p:cNvSpPr/>
            <p:nvPr/>
          </p:nvSpPr>
          <p:spPr>
            <a:xfrm>
              <a:off x="538843" y="989833"/>
              <a:ext cx="1959428" cy="1149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7247" y="71861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D9A274E-0236-D044-B19D-25B4587D016D}"/>
              </a:ext>
            </a:extLst>
          </p:cNvPr>
          <p:cNvSpPr/>
          <p:nvPr/>
        </p:nvSpPr>
        <p:spPr>
          <a:xfrm>
            <a:off x="3942967" y="5426651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rgbClr val="FF0000"/>
                </a:solidFill>
              </a:rPr>
              <a:t>9  +  5  =  ?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1C253F9-2525-E94B-AF44-219B12158308}"/>
              </a:ext>
            </a:extLst>
          </p:cNvPr>
          <p:cNvGrpSpPr/>
          <p:nvPr/>
        </p:nvGrpSpPr>
        <p:grpSpPr>
          <a:xfrm flipH="1">
            <a:off x="706506" y="1936151"/>
            <a:ext cx="633767" cy="614624"/>
            <a:chOff x="1180524" y="481715"/>
            <a:chExt cx="2317638" cy="2247631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906C2F62-80A6-6B48-AE6C-20F70BEAEA3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0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99F0B41-DC6F-834D-AA26-2EB697082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95B3AD4-968F-3346-A456-934D9A9E45F8}"/>
              </a:ext>
            </a:extLst>
          </p:cNvPr>
          <p:cNvGrpSpPr/>
          <p:nvPr/>
        </p:nvGrpSpPr>
        <p:grpSpPr>
          <a:xfrm>
            <a:off x="7576651" y="1962259"/>
            <a:ext cx="618539" cy="611760"/>
            <a:chOff x="1177540" y="481715"/>
            <a:chExt cx="2317638" cy="224763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EE3D81B-BB6F-2A4A-B27A-ADD146B9F42B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105B46E-9B02-6344-9EE2-E13802AF7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A2245F-7579-8846-80C0-5F563FFF7DA3}"/>
              </a:ext>
            </a:extLst>
          </p:cNvPr>
          <p:cNvGrpSpPr/>
          <p:nvPr/>
        </p:nvGrpSpPr>
        <p:grpSpPr>
          <a:xfrm flipH="1">
            <a:off x="2245242" y="1931855"/>
            <a:ext cx="633767" cy="614624"/>
            <a:chOff x="1180524" y="481715"/>
            <a:chExt cx="2317638" cy="2247631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58BF14F-2490-6046-9441-2EF146DBABC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0D27E5F2-DD5D-EA44-9F31-D23A1E6DC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ED06D2-0C78-374F-87E3-4ABB289E20EC}"/>
              </a:ext>
            </a:extLst>
          </p:cNvPr>
          <p:cNvGrpSpPr/>
          <p:nvPr/>
        </p:nvGrpSpPr>
        <p:grpSpPr>
          <a:xfrm flipH="1">
            <a:off x="1475874" y="1933287"/>
            <a:ext cx="633767" cy="614624"/>
            <a:chOff x="1180524" y="481715"/>
            <a:chExt cx="2317638" cy="224763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566143D-8BE5-D748-BBF5-AE42591D4B38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F65D15AC-59AA-5246-A320-188B51728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319BEB-FE56-8B4E-974B-C9E5820441D8}"/>
              </a:ext>
            </a:extLst>
          </p:cNvPr>
          <p:cNvGrpSpPr/>
          <p:nvPr/>
        </p:nvGrpSpPr>
        <p:grpSpPr>
          <a:xfrm flipH="1">
            <a:off x="2965353" y="1931855"/>
            <a:ext cx="633767" cy="614624"/>
            <a:chOff x="1180524" y="481715"/>
            <a:chExt cx="2317638" cy="2247631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AF221C7-4C38-FF4C-AB0B-AD9171FEE722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1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3025F2A-1574-2F41-8150-1EDB4DA1D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6DD93F-A45A-4E41-AA50-4642B90B366B}"/>
              </a:ext>
            </a:extLst>
          </p:cNvPr>
          <p:cNvGrpSpPr/>
          <p:nvPr/>
        </p:nvGrpSpPr>
        <p:grpSpPr>
          <a:xfrm flipH="1">
            <a:off x="3700692" y="1928991"/>
            <a:ext cx="633767" cy="614624"/>
            <a:chOff x="1180524" y="481715"/>
            <a:chExt cx="2317638" cy="2247631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9AF2623-C08B-2F45-939A-6A2BD971D45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2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CC0C65D0-DBB1-3742-9DDF-77948021E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4D3D47-A38D-3E46-83FF-38CFCBB86F5A}"/>
              </a:ext>
            </a:extLst>
          </p:cNvPr>
          <p:cNvGrpSpPr/>
          <p:nvPr/>
        </p:nvGrpSpPr>
        <p:grpSpPr>
          <a:xfrm flipH="1">
            <a:off x="4435116" y="1936151"/>
            <a:ext cx="633767" cy="614624"/>
            <a:chOff x="1180524" y="481715"/>
            <a:chExt cx="2317638" cy="2247631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AB5F984-D23A-314F-81E9-440D16B5870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5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7C09E8BC-36D6-9B41-8938-3BA39A5B6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B065D0-E49C-E84B-A029-1F02F1ED4C56}"/>
              </a:ext>
            </a:extLst>
          </p:cNvPr>
          <p:cNvGrpSpPr/>
          <p:nvPr/>
        </p:nvGrpSpPr>
        <p:grpSpPr>
          <a:xfrm flipH="1">
            <a:off x="5169540" y="1927545"/>
            <a:ext cx="633767" cy="614624"/>
            <a:chOff x="1180524" y="481715"/>
            <a:chExt cx="2317638" cy="2247631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039E9C1-720B-344E-B2ED-6B4619A1CC40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28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A66FA16-CEF7-5C48-AB0D-C6B10833A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A07840-DF24-1442-8D6B-7ABE2FE3B2AA}"/>
              </a:ext>
            </a:extLst>
          </p:cNvPr>
          <p:cNvGrpSpPr/>
          <p:nvPr/>
        </p:nvGrpSpPr>
        <p:grpSpPr>
          <a:xfrm flipH="1">
            <a:off x="5903964" y="1936151"/>
            <a:ext cx="633767" cy="614624"/>
            <a:chOff x="1180524" y="481715"/>
            <a:chExt cx="2317638" cy="2247631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9178777-F11B-6C4A-91B9-CE9189F0B60A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31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F7CE783A-3D8B-0546-B45B-515E93931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791707-90F3-6749-8011-8111681F9637}"/>
              </a:ext>
            </a:extLst>
          </p:cNvPr>
          <p:cNvGrpSpPr/>
          <p:nvPr/>
        </p:nvGrpSpPr>
        <p:grpSpPr>
          <a:xfrm flipH="1">
            <a:off x="6617622" y="1924681"/>
            <a:ext cx="633767" cy="614624"/>
            <a:chOff x="1180524" y="481715"/>
            <a:chExt cx="2317638" cy="2247631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A180593-0D0B-F448-BE51-81C2A8BC2DD3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34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168E772C-BA28-5240-A888-B58C76752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524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81357E-543F-E043-B29D-6DFBCFDE7A18}"/>
              </a:ext>
            </a:extLst>
          </p:cNvPr>
          <p:cNvGrpSpPr/>
          <p:nvPr/>
        </p:nvGrpSpPr>
        <p:grpSpPr>
          <a:xfrm>
            <a:off x="8274166" y="1947925"/>
            <a:ext cx="618539" cy="611760"/>
            <a:chOff x="1177540" y="481715"/>
            <a:chExt cx="2317638" cy="224763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93B1046-7B17-B145-B49B-D80E567DF4E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37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E7CED08-0C08-D745-BE27-779CDC4FD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A06AA9-C526-074F-9164-D88374A821AC}"/>
              </a:ext>
            </a:extLst>
          </p:cNvPr>
          <p:cNvGrpSpPr/>
          <p:nvPr/>
        </p:nvGrpSpPr>
        <p:grpSpPr>
          <a:xfrm>
            <a:off x="8987667" y="1970126"/>
            <a:ext cx="618539" cy="611760"/>
            <a:chOff x="1177540" y="481715"/>
            <a:chExt cx="2317638" cy="2247631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6761B14-F2E8-B940-811F-A3096F7CFDC5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0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B27950AE-C6A2-3A41-B8E6-CFFB420C5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BA17E67-352C-B848-A7F9-7F623B404273}"/>
              </a:ext>
            </a:extLst>
          </p:cNvPr>
          <p:cNvGrpSpPr/>
          <p:nvPr/>
        </p:nvGrpSpPr>
        <p:grpSpPr>
          <a:xfrm>
            <a:off x="9685182" y="1968318"/>
            <a:ext cx="618539" cy="611760"/>
            <a:chOff x="1177540" y="481715"/>
            <a:chExt cx="2317638" cy="2247631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F5748B6-7B4F-2945-8DD1-1C8C74D34791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3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5A79CDA-0B97-694C-8307-52A109B9D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BD233BE-33CF-ED47-B8A2-9314CE81E6CD}"/>
              </a:ext>
            </a:extLst>
          </p:cNvPr>
          <p:cNvGrpSpPr/>
          <p:nvPr/>
        </p:nvGrpSpPr>
        <p:grpSpPr>
          <a:xfrm>
            <a:off x="10370271" y="1977993"/>
            <a:ext cx="618539" cy="611760"/>
            <a:chOff x="1177540" y="481715"/>
            <a:chExt cx="2317638" cy="2247631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CA5193F-56A3-5846-9D59-FE807CB6F7F7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46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316C7835-935B-A148-BF28-C8FEE271A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ight Brace 46">
            <a:extLst>
              <a:ext uri="{FF2B5EF4-FFF2-40B4-BE49-F238E27FC236}">
                <a16:creationId xmlns:a16="http://schemas.microsoft.com/office/drawing/2014/main" id="{2564A184-FCE6-324D-9D07-F820FC2158E8}"/>
              </a:ext>
            </a:extLst>
          </p:cNvPr>
          <p:cNvSpPr/>
          <p:nvPr/>
        </p:nvSpPr>
        <p:spPr>
          <a:xfrm rot="5400000">
            <a:off x="3820768" y="-481001"/>
            <a:ext cx="301354" cy="6514158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8CA0341-6CDF-3B48-B3A1-F46A05E4C93A}"/>
              </a:ext>
            </a:extLst>
          </p:cNvPr>
          <p:cNvSpPr/>
          <p:nvPr/>
        </p:nvSpPr>
        <p:spPr>
          <a:xfrm>
            <a:off x="3473622" y="296192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AA7176D-21CD-474B-9C74-EA0E1CF3C2AD}"/>
              </a:ext>
            </a:extLst>
          </p:cNvPr>
          <p:cNvSpPr/>
          <p:nvPr/>
        </p:nvSpPr>
        <p:spPr>
          <a:xfrm>
            <a:off x="7362788" y="281438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10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1135E5A-D5E9-904C-99B9-33E1C573FC02}"/>
              </a:ext>
            </a:extLst>
          </p:cNvPr>
          <p:cNvGrpSpPr/>
          <p:nvPr/>
        </p:nvGrpSpPr>
        <p:grpSpPr>
          <a:xfrm>
            <a:off x="2761627" y="-1192471"/>
            <a:ext cx="5977241" cy="5071218"/>
            <a:chOff x="2837776" y="-1272633"/>
            <a:chExt cx="5592325" cy="5047819"/>
          </a:xfrm>
        </p:grpSpPr>
        <p:sp>
          <p:nvSpPr>
            <p:cNvPr id="7" name="Arc 6">
              <a:extLst>
                <a:ext uri="{FF2B5EF4-FFF2-40B4-BE49-F238E27FC236}">
                  <a16:creationId xmlns:a16="http://schemas.microsoft.com/office/drawing/2014/main" id="{A220D798-4A1B-BB4B-A0BF-4D521F87F738}"/>
                </a:ext>
              </a:extLst>
            </p:cNvPr>
            <p:cNvSpPr/>
            <p:nvPr/>
          </p:nvSpPr>
          <p:spPr>
            <a:xfrm rot="7166863">
              <a:off x="3110029" y="-1544886"/>
              <a:ext cx="5047819" cy="5592325"/>
            </a:xfrm>
            <a:prstGeom prst="arc">
              <a:avLst>
                <a:gd name="adj1" fmla="val 17113640"/>
                <a:gd name="adj2" fmla="val 349325"/>
              </a:avLst>
            </a:pr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7F6F60AF-632B-0A44-BE10-35B93C1E57B9}"/>
                </a:ext>
              </a:extLst>
            </p:cNvPr>
            <p:cNvSpPr/>
            <p:nvPr/>
          </p:nvSpPr>
          <p:spPr>
            <a:xfrm rot="3147478">
              <a:off x="7500931" y="3261874"/>
              <a:ext cx="137522" cy="148723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C451C23-3CE2-EE47-81EA-D139C50F49EB}"/>
              </a:ext>
            </a:extLst>
          </p:cNvPr>
          <p:cNvGrpSpPr/>
          <p:nvPr/>
        </p:nvGrpSpPr>
        <p:grpSpPr>
          <a:xfrm>
            <a:off x="7988858" y="3285532"/>
            <a:ext cx="581270" cy="285684"/>
            <a:chOff x="7978370" y="2289237"/>
            <a:chExt cx="581270" cy="285684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DC204EFD-B15F-A541-8EE7-F02C61192FD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1C655CF2-FFF2-5F42-9E5E-081B46E89811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D37A81F6-6AB4-2044-9BCD-60DC12DA3D62}"/>
              </a:ext>
            </a:extLst>
          </p:cNvPr>
          <p:cNvSpPr/>
          <p:nvPr/>
        </p:nvSpPr>
        <p:spPr>
          <a:xfrm>
            <a:off x="8098014" y="280634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11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F31DA04-8DAE-1346-B01E-2C24EB7CB93E}"/>
              </a:ext>
            </a:extLst>
          </p:cNvPr>
          <p:cNvGrpSpPr/>
          <p:nvPr/>
        </p:nvGrpSpPr>
        <p:grpSpPr>
          <a:xfrm>
            <a:off x="8720101" y="3288383"/>
            <a:ext cx="581270" cy="285684"/>
            <a:chOff x="7978370" y="2289237"/>
            <a:chExt cx="581270" cy="285684"/>
          </a:xfrm>
        </p:grpSpPr>
        <p:sp>
          <p:nvSpPr>
            <p:cNvPr id="66" name="Arc 59">
              <a:extLst>
                <a:ext uri="{FF2B5EF4-FFF2-40B4-BE49-F238E27FC236}">
                  <a16:creationId xmlns:a16="http://schemas.microsoft.com/office/drawing/2014/main" id="{214A8F6B-585B-184F-A9CF-FA522F74C6B1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7" name="Triangle 66">
              <a:extLst>
                <a:ext uri="{FF2B5EF4-FFF2-40B4-BE49-F238E27FC236}">
                  <a16:creationId xmlns:a16="http://schemas.microsoft.com/office/drawing/2014/main" id="{AC2CAA1B-DF67-8A41-B2EB-F41281B56DAC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CA41FE2F-5066-C147-8830-C2AB716A54E8}"/>
              </a:ext>
            </a:extLst>
          </p:cNvPr>
          <p:cNvSpPr/>
          <p:nvPr/>
        </p:nvSpPr>
        <p:spPr>
          <a:xfrm>
            <a:off x="8829257" y="2798043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12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8D40C82-1A05-6844-9B28-4BB97E27EC78}"/>
              </a:ext>
            </a:extLst>
          </p:cNvPr>
          <p:cNvGrpSpPr/>
          <p:nvPr/>
        </p:nvGrpSpPr>
        <p:grpSpPr>
          <a:xfrm>
            <a:off x="9420381" y="3326346"/>
            <a:ext cx="581270" cy="285684"/>
            <a:chOff x="7978370" y="2289237"/>
            <a:chExt cx="581270" cy="285684"/>
          </a:xfrm>
        </p:grpSpPr>
        <p:sp>
          <p:nvSpPr>
            <p:cNvPr id="70" name="Arc 59">
              <a:extLst>
                <a:ext uri="{FF2B5EF4-FFF2-40B4-BE49-F238E27FC236}">
                  <a16:creationId xmlns:a16="http://schemas.microsoft.com/office/drawing/2014/main" id="{78F6A182-FBE2-8348-A1B2-2E266F720529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1" name="Triangle 70">
              <a:extLst>
                <a:ext uri="{FF2B5EF4-FFF2-40B4-BE49-F238E27FC236}">
                  <a16:creationId xmlns:a16="http://schemas.microsoft.com/office/drawing/2014/main" id="{38432FF8-3E8B-3A42-BD4E-BB89440EDA97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E22421BC-AD64-3543-A54C-B232FA64006D}"/>
              </a:ext>
            </a:extLst>
          </p:cNvPr>
          <p:cNvSpPr/>
          <p:nvPr/>
        </p:nvSpPr>
        <p:spPr>
          <a:xfrm>
            <a:off x="9529537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13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7AE63C2-D3B6-3547-976C-EA503673AF94}"/>
              </a:ext>
            </a:extLst>
          </p:cNvPr>
          <p:cNvGrpSpPr/>
          <p:nvPr/>
        </p:nvGrpSpPr>
        <p:grpSpPr>
          <a:xfrm>
            <a:off x="10108192" y="3326346"/>
            <a:ext cx="581270" cy="285684"/>
            <a:chOff x="7978370" y="2289237"/>
            <a:chExt cx="581270" cy="285684"/>
          </a:xfrm>
        </p:grpSpPr>
        <p:sp>
          <p:nvSpPr>
            <p:cNvPr id="74" name="Arc 59">
              <a:extLst>
                <a:ext uri="{FF2B5EF4-FFF2-40B4-BE49-F238E27FC236}">
                  <a16:creationId xmlns:a16="http://schemas.microsoft.com/office/drawing/2014/main" id="{F6B84C92-AF19-6145-A0A2-C9123B5BB3DE}"/>
                </a:ext>
              </a:extLst>
            </p:cNvPr>
            <p:cNvSpPr/>
            <p:nvPr/>
          </p:nvSpPr>
          <p:spPr>
            <a:xfrm rot="9616871">
              <a:off x="7978370" y="2289237"/>
              <a:ext cx="499715" cy="285684"/>
            </a:xfrm>
            <a:custGeom>
              <a:avLst/>
              <a:gdLst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3" fmla="*/ 331658 w 663315"/>
                <a:gd name="connsiteY3" fmla="*/ 483184 h 966367"/>
                <a:gd name="connsiteX4" fmla="*/ 152604 w 663315"/>
                <a:gd name="connsiteY4" fmla="*/ 76466 h 966367"/>
                <a:gd name="connsiteX0" fmla="*/ 152604 w 663315"/>
                <a:gd name="connsiteY0" fmla="*/ 76466 h 966367"/>
                <a:gd name="connsiteX1" fmla="*/ 498997 w 663315"/>
                <a:gd name="connsiteY1" fmla="*/ 66013 h 966367"/>
                <a:gd name="connsiteX2" fmla="*/ 650643 w 663315"/>
                <a:gd name="connsiteY2" fmla="*/ 350895 h 966367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3" fmla="*/ 179054 w 498039"/>
                <a:gd name="connsiteY3" fmla="*/ 483184 h 483184"/>
                <a:gd name="connsiteX4" fmla="*/ 0 w 498039"/>
                <a:gd name="connsiteY4" fmla="*/ 76466 h 483184"/>
                <a:gd name="connsiteX0" fmla="*/ 0 w 498039"/>
                <a:gd name="connsiteY0" fmla="*/ 76466 h 483184"/>
                <a:gd name="connsiteX1" fmla="*/ 346393 w 498039"/>
                <a:gd name="connsiteY1" fmla="*/ 66013 h 483184"/>
                <a:gd name="connsiteX2" fmla="*/ 498039 w 498039"/>
                <a:gd name="connsiteY2" fmla="*/ 350895 h 48318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3" fmla="*/ 114084 w 498039"/>
                <a:gd name="connsiteY3" fmla="*/ 437474 h 437474"/>
                <a:gd name="connsiteX4" fmla="*/ 0 w 498039"/>
                <a:gd name="connsiteY4" fmla="*/ 76466 h 437474"/>
                <a:gd name="connsiteX0" fmla="*/ 0 w 498039"/>
                <a:gd name="connsiteY0" fmla="*/ 76466 h 437474"/>
                <a:gd name="connsiteX1" fmla="*/ 346393 w 498039"/>
                <a:gd name="connsiteY1" fmla="*/ 66013 h 437474"/>
                <a:gd name="connsiteX2" fmla="*/ 498039 w 498039"/>
                <a:gd name="connsiteY2" fmla="*/ 350895 h 437474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  <a:gd name="connsiteX3" fmla="*/ 86461 w 498039"/>
                <a:gd name="connsiteY3" fmla="*/ 415867 h 415867"/>
                <a:gd name="connsiteX4" fmla="*/ 0 w 498039"/>
                <a:gd name="connsiteY4" fmla="*/ 76466 h 415867"/>
                <a:gd name="connsiteX0" fmla="*/ 0 w 498039"/>
                <a:gd name="connsiteY0" fmla="*/ 76466 h 415867"/>
                <a:gd name="connsiteX1" fmla="*/ 346393 w 498039"/>
                <a:gd name="connsiteY1" fmla="*/ 66013 h 415867"/>
                <a:gd name="connsiteX2" fmla="*/ 498039 w 498039"/>
                <a:gd name="connsiteY2" fmla="*/ 350895 h 41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039" h="415867" stroke="0" extrusionOk="0">
                  <a:moveTo>
                    <a:pt x="0" y="76466"/>
                  </a:moveTo>
                  <a:cubicBezTo>
                    <a:pt x="115276" y="-2785"/>
                    <a:pt x="269400" y="2701"/>
                    <a:pt x="346393" y="66013"/>
                  </a:cubicBezTo>
                  <a:cubicBezTo>
                    <a:pt x="421341" y="127643"/>
                    <a:pt x="474610" y="230989"/>
                    <a:pt x="498039" y="350895"/>
                  </a:cubicBezTo>
                  <a:lnTo>
                    <a:pt x="86461" y="415867"/>
                  </a:lnTo>
                  <a:lnTo>
                    <a:pt x="0" y="76466"/>
                  </a:lnTo>
                  <a:close/>
                </a:path>
                <a:path w="498039" h="415867" fill="none">
                  <a:moveTo>
                    <a:pt x="0" y="76466"/>
                  </a:moveTo>
                  <a:cubicBezTo>
                    <a:pt x="104939" y="-21589"/>
                    <a:pt x="238757" y="-25628"/>
                    <a:pt x="346393" y="66013"/>
                  </a:cubicBezTo>
                  <a:cubicBezTo>
                    <a:pt x="420276" y="128916"/>
                    <a:pt x="474610" y="230989"/>
                    <a:pt x="498039" y="350895"/>
                  </a:cubicBezTo>
                </a:path>
              </a:pathLst>
            </a:custGeom>
            <a:ln w="38100">
              <a:solidFill>
                <a:srgbClr val="59C0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5" name="Triangle 74">
              <a:extLst>
                <a:ext uri="{FF2B5EF4-FFF2-40B4-BE49-F238E27FC236}">
                  <a16:creationId xmlns:a16="http://schemas.microsoft.com/office/drawing/2014/main" id="{A23C9834-B32C-4142-A0A9-9834141C3606}"/>
                </a:ext>
              </a:extLst>
            </p:cNvPr>
            <p:cNvSpPr/>
            <p:nvPr/>
          </p:nvSpPr>
          <p:spPr>
            <a:xfrm rot="2344421">
              <a:off x="8449703" y="2378970"/>
              <a:ext cx="109937" cy="85731"/>
            </a:xfrm>
            <a:prstGeom prst="triangle">
              <a:avLst/>
            </a:prstGeom>
            <a:solidFill>
              <a:srgbClr val="59C030"/>
            </a:solidFill>
            <a:ln w="38100">
              <a:solidFill>
                <a:srgbClr val="59C0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4BFDA83A-0A8B-BF42-8192-8BF132FC9AE3}"/>
              </a:ext>
            </a:extLst>
          </p:cNvPr>
          <p:cNvSpPr/>
          <p:nvPr/>
        </p:nvSpPr>
        <p:spPr>
          <a:xfrm>
            <a:off x="10166548" y="279697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EA0583-28CC-2F47-9B29-5E703FDFA824}"/>
              </a:ext>
            </a:extLst>
          </p:cNvPr>
          <p:cNvSpPr txBox="1"/>
          <p:nvPr/>
        </p:nvSpPr>
        <p:spPr>
          <a:xfrm>
            <a:off x="676286" y="554824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Cách 1: Đếm tiếp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7398E26-7CD1-0045-B460-3FDEA6AA0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3" b="95455" l="694" r="93750">
                        <a14:foregroundMark x1="5556" y1="94805" x2="5556" y2="94805"/>
                        <a14:foregroundMark x1="43750" y1="7792" x2="43750" y2="7792"/>
                        <a14:foregroundMark x1="59028" y1="12338" x2="59028" y2="12338"/>
                        <a14:foregroundMark x1="56944" y1="9091" x2="61806" y2="14286"/>
                        <a14:foregroundMark x1="85417" y1="66883" x2="85417" y2="66883"/>
                        <a14:foregroundMark x1="87500" y1="64935" x2="87500" y2="64935"/>
                        <a14:foregroundMark x1="90972" y1="57792" x2="90972" y2="57792"/>
                        <a14:foregroundMark x1="93750" y1="55844" x2="93750" y2="55844"/>
                        <a14:foregroundMark x1="4861" y1="95455" x2="694" y2="92208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6" y="2958172"/>
            <a:ext cx="1828800" cy="1955800"/>
          </a:xfrm>
          <a:prstGeom prst="rect">
            <a:avLst/>
          </a:prstGeom>
        </p:spPr>
      </p:pic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429A0CB1-2611-D648-9EC3-4A39058BC265}"/>
              </a:ext>
            </a:extLst>
          </p:cNvPr>
          <p:cNvSpPr/>
          <p:nvPr/>
        </p:nvSpPr>
        <p:spPr>
          <a:xfrm>
            <a:off x="3896492" y="4805116"/>
            <a:ext cx="3707509" cy="9235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4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3393356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2" grpId="0"/>
      <p:bldP spid="64" grpId="0"/>
      <p:bldP spid="68" grpId="0"/>
      <p:bldP spid="72" grpId="0"/>
      <p:bldP spid="76" grpId="0"/>
      <p:bldP spid="53" grpId="0"/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996362E-AC8D-6C44-AE86-CDCDA273B179}"/>
              </a:ext>
            </a:extLst>
          </p:cNvPr>
          <p:cNvSpPr/>
          <p:nvPr/>
        </p:nvSpPr>
        <p:spPr>
          <a:xfrm>
            <a:off x="92628" y="377878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874912E-170F-0D4E-911C-97FE924CAF49}"/>
              </a:ext>
            </a:extLst>
          </p:cNvPr>
          <p:cNvSpPr/>
          <p:nvPr/>
        </p:nvSpPr>
        <p:spPr>
          <a:xfrm>
            <a:off x="92628" y="1178510"/>
            <a:ext cx="9013615" cy="2419258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1C6B4DD-D656-EB46-B845-9F273D02678B}"/>
              </a:ext>
            </a:extLst>
          </p:cNvPr>
          <p:cNvGrpSpPr/>
          <p:nvPr/>
        </p:nvGrpSpPr>
        <p:grpSpPr>
          <a:xfrm>
            <a:off x="5676121" y="1485572"/>
            <a:ext cx="3169029" cy="932544"/>
            <a:chOff x="7920713" y="1483110"/>
            <a:chExt cx="3169029" cy="932544"/>
          </a:xfrm>
        </p:grpSpPr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D088AA45-19A0-5F41-A9D1-1F7DD4A127EC}"/>
                </a:ext>
              </a:extLst>
            </p:cNvPr>
            <p:cNvSpPr/>
            <p:nvPr/>
          </p:nvSpPr>
          <p:spPr>
            <a:xfrm>
              <a:off x="7920713" y="1483110"/>
              <a:ext cx="3169029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A90950C-7604-2542-861C-B9A59DE3E8C3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CF6B837A-0569-A74E-82E6-0FE9300D01A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0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2AC445F-646F-C64E-A5CD-A18A37ECC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FBBFE51-B376-2F47-9D30-1F40529DDC58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F9C7D608-85F8-EC44-891A-19B802644AD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0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59592AA-B8E5-D44C-B105-655803CD0E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28F423E4-387D-FD48-A56C-5C4B062B252F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2EBC9EE2-6454-084D-9544-59DE9F57EEED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0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A049E72-D376-CF49-BAC1-B64446A2A4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BFA927C-ACBB-E541-819B-9313B2B0C8B5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7BE5FB15-EA2F-4F46-975A-2D4EDF506FA3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9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0C452E7-622F-C446-B8C4-A5554CA8A7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0AD5548-ADFE-AF40-8125-0830EDDE3FE3}"/>
              </a:ext>
            </a:extLst>
          </p:cNvPr>
          <p:cNvGrpSpPr/>
          <p:nvPr/>
        </p:nvGrpSpPr>
        <p:grpSpPr>
          <a:xfrm>
            <a:off x="454076" y="1483092"/>
            <a:ext cx="3998795" cy="1845860"/>
            <a:chOff x="2702255" y="1483110"/>
            <a:chExt cx="3998795" cy="1845860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C0A1C5BE-3709-294F-BA63-4BEF8532437C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59B761E-DBDB-F945-B7AA-A5FA5C2BC673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C5CBA81D-DA38-FD4E-885E-C82CBCA69E3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9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1777AA2-20BE-CC4D-BD8E-4485BD3851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478EB1B-79F2-6A43-AD6D-50C4E4A6B8C8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85AE6FA9-8854-2441-84BF-D8BDDFFFD5D1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2EC1C15-A513-E243-B068-45B0641441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037FE14-EB44-034B-B527-BF22B651B239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F6FA776-273A-C843-8864-713772F0645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7CEFED9-C4BB-0D41-B412-8642682367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A5C3D1B-3DDC-8B44-8E4D-3A1C002753CD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A9D09225-D4EF-0544-8B4E-B0C4C81A34E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F0C041E-6DAD-6B45-BF20-45382F2832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50B0C11-7FD9-B549-B396-29939077798A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8116EBCC-C0A9-8C4F-997B-6A2A7899E019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60538549-7628-8A43-B068-A1918D5098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B7E7757-E40E-CE4A-A2BF-21D1131088A0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1B2857E-D4A5-E143-862F-28699FBD49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8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128F230-C0E3-7540-BF2F-F30BC8EC1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1BD4341-786B-1243-815E-3D7B2CC65774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C200011A-B545-8343-A337-5FF2D5ADD7B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78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768134B-143A-604E-A159-FFE53F6E3D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8B74B58-FD8A-ED46-AC4E-8429E1B6D69F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234D8FBA-7B71-AF44-8E99-B911489568A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7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C597DA0-BEF1-C741-8AB9-D705AD63A2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B66567B-3D91-2444-ACF2-9AE047F85C50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E4A045E-BED6-FF48-BE54-8ADCAB94C828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7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5C6170A-C11C-874F-8163-9EDC446AE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2E18A5-6A05-534C-A91A-615041132FCA}"/>
              </a:ext>
            </a:extLst>
          </p:cNvPr>
          <p:cNvSpPr txBox="1"/>
          <p:nvPr/>
        </p:nvSpPr>
        <p:spPr>
          <a:xfrm>
            <a:off x="209358" y="301909"/>
            <a:ext cx="333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Cách 2: Tách số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16DBBC-2AAD-6C4B-8AE2-9DFFA9D15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023" l="9434" r="89623">
                        <a14:foregroundMark x1="9434" y1="20930" x2="67925" y2="0"/>
                        <a14:foregroundMark x1="39623" y1="51163" x2="39623" y2="51163"/>
                        <a14:foregroundMark x1="39623" y1="51744" x2="44340" y2="47093"/>
                        <a14:foregroundMark x1="56604" y1="90698" x2="84906" y2="91860"/>
                        <a14:foregroundMark x1="84906" y1="91279" x2="48113" y2="93023"/>
                        <a14:foregroundMark x1="48113" y1="93023" x2="40566" y2="87209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6221" y="5057739"/>
            <a:ext cx="1177303" cy="191034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964C18FE-1E28-9A4B-9EBE-6132F84ADB32}"/>
              </a:ext>
            </a:extLst>
          </p:cNvPr>
          <p:cNvGrpSpPr/>
          <p:nvPr/>
        </p:nvGrpSpPr>
        <p:grpSpPr>
          <a:xfrm>
            <a:off x="453561" y="1486292"/>
            <a:ext cx="3998795" cy="1845860"/>
            <a:chOff x="2702255" y="1483110"/>
            <a:chExt cx="3998795" cy="184586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2451C8F-CC56-6349-B2EF-1FD1A312AAF0}"/>
                </a:ext>
              </a:extLst>
            </p:cNvPr>
            <p:cNvSpPr/>
            <p:nvPr/>
          </p:nvSpPr>
          <p:spPr>
            <a:xfrm>
              <a:off x="2702255" y="1483110"/>
              <a:ext cx="3998795" cy="1845860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DDD8D19-8B53-7E41-B60F-1BF80B02828C}"/>
                </a:ext>
              </a:extLst>
            </p:cNvPr>
            <p:cNvGrpSpPr/>
            <p:nvPr/>
          </p:nvGrpSpPr>
          <p:grpSpPr>
            <a:xfrm flipH="1">
              <a:off x="2869557" y="2536262"/>
              <a:ext cx="633767" cy="614624"/>
              <a:chOff x="1180524" y="481715"/>
              <a:chExt cx="2317638" cy="2247631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E9917F3A-CC9A-A745-BFC1-F207013B22F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8BE1905D-F873-5E42-BC5E-CAF50A9A65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CB0271-70AC-E345-B7B3-ABB47CCCD5ED}"/>
                </a:ext>
              </a:extLst>
            </p:cNvPr>
            <p:cNvGrpSpPr/>
            <p:nvPr/>
          </p:nvGrpSpPr>
          <p:grpSpPr>
            <a:xfrm flipH="1">
              <a:off x="4408293" y="2531966"/>
              <a:ext cx="633767" cy="614624"/>
              <a:chOff x="1180524" y="481715"/>
              <a:chExt cx="2317638" cy="2247631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90128800-999B-0448-947E-8F8418675A87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A6500770-3626-F744-8113-C879DA6DAE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027E721-2DA4-B648-B1BD-B617556EF1BB}"/>
                </a:ext>
              </a:extLst>
            </p:cNvPr>
            <p:cNvGrpSpPr/>
            <p:nvPr/>
          </p:nvGrpSpPr>
          <p:grpSpPr>
            <a:xfrm flipH="1">
              <a:off x="3638925" y="2533398"/>
              <a:ext cx="633767" cy="614624"/>
              <a:chOff x="1180524" y="481715"/>
              <a:chExt cx="2317638" cy="2247631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ABA0DE06-364B-8E4C-B29F-DBD32C3B0E10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1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E77F5DA1-EEB2-874F-B87C-699E1A44F9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2CFDDF-5846-CE4C-8DC3-3951337B1BB3}"/>
                </a:ext>
              </a:extLst>
            </p:cNvPr>
            <p:cNvGrpSpPr/>
            <p:nvPr/>
          </p:nvGrpSpPr>
          <p:grpSpPr>
            <a:xfrm flipH="1">
              <a:off x="5142052" y="2531966"/>
              <a:ext cx="633767" cy="614624"/>
              <a:chOff x="1180524" y="481715"/>
              <a:chExt cx="2317638" cy="2247631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24F1751-76B1-784E-94D2-6F8B83D4911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FC866CF-456B-5645-998D-C97F2839C1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570F5FE-8D01-6942-A1DD-94E6D3CDC785}"/>
                </a:ext>
              </a:extLst>
            </p:cNvPr>
            <p:cNvGrpSpPr/>
            <p:nvPr/>
          </p:nvGrpSpPr>
          <p:grpSpPr>
            <a:xfrm flipH="1">
              <a:off x="5877391" y="2529102"/>
              <a:ext cx="633767" cy="614624"/>
              <a:chOff x="1180524" y="481715"/>
              <a:chExt cx="2317638" cy="2247631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DF96019-2DDE-1D49-8DED-5FE013F02904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1F51B60E-BDBC-D340-8D0B-94F11E75B5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02EB4CA-06DC-0749-98EB-62F41CC93D8C}"/>
                </a:ext>
              </a:extLst>
            </p:cNvPr>
            <p:cNvGrpSpPr/>
            <p:nvPr/>
          </p:nvGrpSpPr>
          <p:grpSpPr>
            <a:xfrm flipH="1">
              <a:off x="2877417" y="1638666"/>
              <a:ext cx="633767" cy="614624"/>
              <a:chOff x="1180524" y="481715"/>
              <a:chExt cx="2317638" cy="2247630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9D32573-B77C-2444-AF8C-48E24DF81D7E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6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F6FEBB05-E2EC-C14A-BF68-08E4D17B95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C5185A1-BE72-944D-8270-76E2CF5E206D}"/>
                </a:ext>
              </a:extLst>
            </p:cNvPr>
            <p:cNvGrpSpPr/>
            <p:nvPr/>
          </p:nvGrpSpPr>
          <p:grpSpPr>
            <a:xfrm flipH="1">
              <a:off x="4416153" y="1634370"/>
              <a:ext cx="633767" cy="614624"/>
              <a:chOff x="1180524" y="481715"/>
              <a:chExt cx="2317638" cy="2247630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29E4732-3E6F-D640-A7DD-E53337BA1CD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29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C54A178A-F256-5348-A864-A577069AAE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B1E702D-9377-D346-969E-AD067E5D94F1}"/>
                </a:ext>
              </a:extLst>
            </p:cNvPr>
            <p:cNvGrpSpPr/>
            <p:nvPr/>
          </p:nvGrpSpPr>
          <p:grpSpPr>
            <a:xfrm flipH="1">
              <a:off x="3646785" y="1635802"/>
              <a:ext cx="633767" cy="614624"/>
              <a:chOff x="1180524" y="481715"/>
              <a:chExt cx="2317638" cy="2247630"/>
            </a:xfrm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FBE5D0A-9C64-1045-8499-083DAB91B28B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32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02C625EE-880E-3343-A15F-3E0C02D1C8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5920C74-9251-B640-B60A-BE35BC692A5D}"/>
                </a:ext>
              </a:extLst>
            </p:cNvPr>
            <p:cNvGrpSpPr/>
            <p:nvPr/>
          </p:nvGrpSpPr>
          <p:grpSpPr>
            <a:xfrm flipH="1">
              <a:off x="5149912" y="1634370"/>
              <a:ext cx="633767" cy="614624"/>
              <a:chOff x="1180524" y="481715"/>
              <a:chExt cx="2317638" cy="2247630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312896F-9515-394A-AAE9-46660F6B7F56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35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661EA33-BCC3-B246-8B30-C208F74B8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24" y="482600"/>
                <a:ext cx="2317638" cy="2246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83B0413-4103-8D42-91FD-4C201E52E1EB}"/>
              </a:ext>
            </a:extLst>
          </p:cNvPr>
          <p:cNvGrpSpPr/>
          <p:nvPr/>
        </p:nvGrpSpPr>
        <p:grpSpPr>
          <a:xfrm>
            <a:off x="4842253" y="1486292"/>
            <a:ext cx="3998795" cy="932544"/>
            <a:chOff x="7090947" y="1483110"/>
            <a:chExt cx="3998795" cy="932544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5D10080-4276-5E49-9F36-17E082A8889A}"/>
                </a:ext>
              </a:extLst>
            </p:cNvPr>
            <p:cNvSpPr/>
            <p:nvPr/>
          </p:nvSpPr>
          <p:spPr>
            <a:xfrm>
              <a:off x="7090947" y="1483110"/>
              <a:ext cx="3998795" cy="932544"/>
            </a:xfrm>
            <a:prstGeom prst="roundRect">
              <a:avLst>
                <a:gd name="adj" fmla="val 8534"/>
              </a:avLst>
            </a:prstGeom>
            <a:solidFill>
              <a:schemeClr val="bg1"/>
            </a:solidFill>
            <a:ln w="38100">
              <a:solidFill>
                <a:srgbClr val="59C0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E720C91-A868-9740-A4E2-F15780C50B85}"/>
                </a:ext>
              </a:extLst>
            </p:cNvPr>
            <p:cNvGrpSpPr/>
            <p:nvPr/>
          </p:nvGrpSpPr>
          <p:grpSpPr>
            <a:xfrm>
              <a:off x="7256148" y="1639444"/>
              <a:ext cx="618539" cy="611760"/>
              <a:chOff x="1177540" y="481715"/>
              <a:chExt cx="2317638" cy="2247631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616CC736-F502-0647-93AB-39D4D67825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41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7DC6F700-0C16-1B4C-9C20-B07DEB64A7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4DC7D64-DAD8-AA4B-8A12-F9201E801925}"/>
                </a:ext>
              </a:extLst>
            </p:cNvPr>
            <p:cNvGrpSpPr/>
            <p:nvPr/>
          </p:nvGrpSpPr>
          <p:grpSpPr>
            <a:xfrm>
              <a:off x="8062847" y="1625110"/>
              <a:ext cx="618539" cy="611760"/>
              <a:chOff x="1177540" y="481715"/>
              <a:chExt cx="2317638" cy="2247631"/>
            </a:xfrm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9CB18C03-B701-E943-80A5-ED9C11DC0B3A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44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E0B81A6-EA9D-C64C-AE8D-BB1B5AD9C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E5A0CE7-75C0-9E4D-B60B-2D39814F0327}"/>
                </a:ext>
              </a:extLst>
            </p:cNvPr>
            <p:cNvGrpSpPr/>
            <p:nvPr/>
          </p:nvGrpSpPr>
          <p:grpSpPr>
            <a:xfrm>
              <a:off x="8817921" y="1645503"/>
              <a:ext cx="618539" cy="611760"/>
              <a:chOff x="1177540" y="481715"/>
              <a:chExt cx="2317638" cy="2247631"/>
            </a:xfrm>
          </p:grpSpPr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2DE9272-29BC-C047-BE79-64FED137C6C2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47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D1AD1E92-30D7-104D-9170-8A11349C8F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9D1F0B8-9E10-6E49-8BB5-1B469D546739}"/>
                </a:ext>
              </a:extLst>
            </p:cNvPr>
            <p:cNvGrpSpPr/>
            <p:nvPr/>
          </p:nvGrpSpPr>
          <p:grpSpPr>
            <a:xfrm>
              <a:off x="9620305" y="1645503"/>
              <a:ext cx="618539" cy="611760"/>
              <a:chOff x="1177540" y="481715"/>
              <a:chExt cx="2317638" cy="2247631"/>
            </a:xfrm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786F7168-5310-1F44-848C-617DCF3C179C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50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44724DED-6A98-2449-9D6A-D3E315D40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0B21085-6747-564A-BF04-066D5D1F395D}"/>
                </a:ext>
              </a:extLst>
            </p:cNvPr>
            <p:cNvGrpSpPr/>
            <p:nvPr/>
          </p:nvGrpSpPr>
          <p:grpSpPr>
            <a:xfrm>
              <a:off x="10366787" y="1645503"/>
              <a:ext cx="618539" cy="611760"/>
              <a:chOff x="1177540" y="481715"/>
              <a:chExt cx="2317638" cy="2247631"/>
            </a:xfrm>
          </p:grpSpPr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1D050D9C-9D12-3846-9972-61A1A39F2F45}"/>
                  </a:ext>
                </a:extLst>
              </p:cNvPr>
              <p:cNvSpPr/>
              <p:nvPr/>
            </p:nvSpPr>
            <p:spPr>
              <a:xfrm>
                <a:off x="1207470" y="481715"/>
                <a:ext cx="2261950" cy="2237156"/>
              </a:xfrm>
              <a:custGeom>
                <a:avLst/>
                <a:gdLst>
                  <a:gd name="connsiteX0" fmla="*/ 129700 w 2262025"/>
                  <a:gd name="connsiteY0" fmla="*/ 786368 h 2249618"/>
                  <a:gd name="connsiteX1" fmla="*/ 86568 w 2262025"/>
                  <a:gd name="connsiteY1" fmla="*/ 562082 h 2249618"/>
                  <a:gd name="connsiteX2" fmla="*/ 276349 w 2262025"/>
                  <a:gd name="connsiteY2" fmla="*/ 424059 h 2249618"/>
                  <a:gd name="connsiteX3" fmla="*/ 690417 w 2262025"/>
                  <a:gd name="connsiteY3" fmla="*/ 424059 h 2249618"/>
                  <a:gd name="connsiteX4" fmla="*/ 724923 w 2262025"/>
                  <a:gd name="connsiteY4" fmla="*/ 320542 h 2249618"/>
                  <a:gd name="connsiteX5" fmla="*/ 768055 w 2262025"/>
                  <a:gd name="connsiteY5" fmla="*/ 165267 h 2249618"/>
                  <a:gd name="connsiteX6" fmla="*/ 1026848 w 2262025"/>
                  <a:gd name="connsiteY6" fmla="*/ 35870 h 2249618"/>
                  <a:gd name="connsiteX7" fmla="*/ 1199376 w 2262025"/>
                  <a:gd name="connsiteY7" fmla="*/ 35870 h 2249618"/>
                  <a:gd name="connsiteX8" fmla="*/ 1406410 w 2262025"/>
                  <a:gd name="connsiteY8" fmla="*/ 9991 h 2249618"/>
                  <a:gd name="connsiteX9" fmla="*/ 1673829 w 2262025"/>
                  <a:gd name="connsiteY9" fmla="*/ 225651 h 2249618"/>
                  <a:gd name="connsiteX10" fmla="*/ 1699708 w 2262025"/>
                  <a:gd name="connsiteY10" fmla="*/ 458565 h 2249618"/>
                  <a:gd name="connsiteX11" fmla="*/ 1880863 w 2262025"/>
                  <a:gd name="connsiteY11" fmla="*/ 424059 h 2249618"/>
                  <a:gd name="connsiteX12" fmla="*/ 2156908 w 2262025"/>
                  <a:gd name="connsiteY12" fmla="*/ 639719 h 2249618"/>
                  <a:gd name="connsiteX13" fmla="*/ 2113776 w 2262025"/>
                  <a:gd name="connsiteY13" fmla="*/ 786368 h 2249618"/>
                  <a:gd name="connsiteX14" fmla="*/ 2225919 w 2262025"/>
                  <a:gd name="connsiteY14" fmla="*/ 846753 h 2249618"/>
                  <a:gd name="connsiteX15" fmla="*/ 2243172 w 2262025"/>
                  <a:gd name="connsiteY15" fmla="*/ 1200436 h 2249618"/>
                  <a:gd name="connsiteX16" fmla="*/ 1975753 w 2262025"/>
                  <a:gd name="connsiteY16" fmla="*/ 1390217 h 2249618"/>
                  <a:gd name="connsiteX17" fmla="*/ 2087897 w 2262025"/>
                  <a:gd name="connsiteY17" fmla="*/ 1536867 h 2249618"/>
                  <a:gd name="connsiteX18" fmla="*/ 2096523 w 2262025"/>
                  <a:gd name="connsiteY18" fmla="*/ 1812912 h 2249618"/>
                  <a:gd name="connsiteX19" fmla="*/ 1906742 w 2262025"/>
                  <a:gd name="connsiteY19" fmla="*/ 1942308 h 2249618"/>
                  <a:gd name="connsiteX20" fmla="*/ 1777346 w 2262025"/>
                  <a:gd name="connsiteY20" fmla="*/ 2209727 h 2249618"/>
                  <a:gd name="connsiteX21" fmla="*/ 1501300 w 2262025"/>
                  <a:gd name="connsiteY21" fmla="*/ 2226980 h 2249618"/>
                  <a:gd name="connsiteX22" fmla="*/ 1208002 w 2262025"/>
                  <a:gd name="connsiteY22" fmla="*/ 2002693 h 2249618"/>
                  <a:gd name="connsiteX23" fmla="*/ 1113112 w 2262025"/>
                  <a:gd name="connsiteY23" fmla="*/ 1709395 h 2249618"/>
                  <a:gd name="connsiteX24" fmla="*/ 1000968 w 2262025"/>
                  <a:gd name="connsiteY24" fmla="*/ 2140716 h 2249618"/>
                  <a:gd name="connsiteX25" fmla="*/ 526515 w 2262025"/>
                  <a:gd name="connsiteY25" fmla="*/ 2132089 h 2249618"/>
                  <a:gd name="connsiteX26" fmla="*/ 466131 w 2262025"/>
                  <a:gd name="connsiteY26" fmla="*/ 1959561 h 2249618"/>
                  <a:gd name="connsiteX27" fmla="*/ 138327 w 2262025"/>
                  <a:gd name="connsiteY27" fmla="*/ 1812912 h 2249618"/>
                  <a:gd name="connsiteX28" fmla="*/ 302229 w 2262025"/>
                  <a:gd name="connsiteY28" fmla="*/ 1355712 h 2249618"/>
                  <a:gd name="connsiteX29" fmla="*/ 155580 w 2262025"/>
                  <a:gd name="connsiteY29" fmla="*/ 1321206 h 2249618"/>
                  <a:gd name="connsiteX30" fmla="*/ 304 w 2262025"/>
                  <a:gd name="connsiteY30" fmla="*/ 1019282 h 2249618"/>
                  <a:gd name="connsiteX31" fmla="*/ 129700 w 2262025"/>
                  <a:gd name="connsiteY31" fmla="*/ 786368 h 2249618"/>
                  <a:gd name="connsiteX0" fmla="*/ 129700 w 2262025"/>
                  <a:gd name="connsiteY0" fmla="*/ 786368 h 2242639"/>
                  <a:gd name="connsiteX1" fmla="*/ 86568 w 2262025"/>
                  <a:gd name="connsiteY1" fmla="*/ 562082 h 2242639"/>
                  <a:gd name="connsiteX2" fmla="*/ 276349 w 2262025"/>
                  <a:gd name="connsiteY2" fmla="*/ 424059 h 2242639"/>
                  <a:gd name="connsiteX3" fmla="*/ 690417 w 2262025"/>
                  <a:gd name="connsiteY3" fmla="*/ 424059 h 2242639"/>
                  <a:gd name="connsiteX4" fmla="*/ 724923 w 2262025"/>
                  <a:gd name="connsiteY4" fmla="*/ 320542 h 2242639"/>
                  <a:gd name="connsiteX5" fmla="*/ 768055 w 2262025"/>
                  <a:gd name="connsiteY5" fmla="*/ 165267 h 2242639"/>
                  <a:gd name="connsiteX6" fmla="*/ 1026848 w 2262025"/>
                  <a:gd name="connsiteY6" fmla="*/ 35870 h 2242639"/>
                  <a:gd name="connsiteX7" fmla="*/ 1199376 w 2262025"/>
                  <a:gd name="connsiteY7" fmla="*/ 35870 h 2242639"/>
                  <a:gd name="connsiteX8" fmla="*/ 1406410 w 2262025"/>
                  <a:gd name="connsiteY8" fmla="*/ 9991 h 2242639"/>
                  <a:gd name="connsiteX9" fmla="*/ 1673829 w 2262025"/>
                  <a:gd name="connsiteY9" fmla="*/ 225651 h 2242639"/>
                  <a:gd name="connsiteX10" fmla="*/ 1699708 w 2262025"/>
                  <a:gd name="connsiteY10" fmla="*/ 458565 h 2242639"/>
                  <a:gd name="connsiteX11" fmla="*/ 1880863 w 2262025"/>
                  <a:gd name="connsiteY11" fmla="*/ 424059 h 2242639"/>
                  <a:gd name="connsiteX12" fmla="*/ 2156908 w 2262025"/>
                  <a:gd name="connsiteY12" fmla="*/ 639719 h 2242639"/>
                  <a:gd name="connsiteX13" fmla="*/ 2113776 w 2262025"/>
                  <a:gd name="connsiteY13" fmla="*/ 786368 h 2242639"/>
                  <a:gd name="connsiteX14" fmla="*/ 2225919 w 2262025"/>
                  <a:gd name="connsiteY14" fmla="*/ 846753 h 2242639"/>
                  <a:gd name="connsiteX15" fmla="*/ 2243172 w 2262025"/>
                  <a:gd name="connsiteY15" fmla="*/ 1200436 h 2242639"/>
                  <a:gd name="connsiteX16" fmla="*/ 1975753 w 2262025"/>
                  <a:gd name="connsiteY16" fmla="*/ 1390217 h 2242639"/>
                  <a:gd name="connsiteX17" fmla="*/ 2087897 w 2262025"/>
                  <a:gd name="connsiteY17" fmla="*/ 1536867 h 2242639"/>
                  <a:gd name="connsiteX18" fmla="*/ 2096523 w 2262025"/>
                  <a:gd name="connsiteY18" fmla="*/ 1812912 h 2242639"/>
                  <a:gd name="connsiteX19" fmla="*/ 1906742 w 2262025"/>
                  <a:gd name="connsiteY19" fmla="*/ 1942308 h 2242639"/>
                  <a:gd name="connsiteX20" fmla="*/ 1785972 w 2262025"/>
                  <a:gd name="connsiteY20" fmla="*/ 2192474 h 2242639"/>
                  <a:gd name="connsiteX21" fmla="*/ 1501300 w 2262025"/>
                  <a:gd name="connsiteY21" fmla="*/ 2226980 h 2242639"/>
                  <a:gd name="connsiteX22" fmla="*/ 1208002 w 2262025"/>
                  <a:gd name="connsiteY22" fmla="*/ 2002693 h 2242639"/>
                  <a:gd name="connsiteX23" fmla="*/ 1113112 w 2262025"/>
                  <a:gd name="connsiteY23" fmla="*/ 1709395 h 2242639"/>
                  <a:gd name="connsiteX24" fmla="*/ 1000968 w 2262025"/>
                  <a:gd name="connsiteY24" fmla="*/ 2140716 h 2242639"/>
                  <a:gd name="connsiteX25" fmla="*/ 526515 w 2262025"/>
                  <a:gd name="connsiteY25" fmla="*/ 2132089 h 2242639"/>
                  <a:gd name="connsiteX26" fmla="*/ 466131 w 2262025"/>
                  <a:gd name="connsiteY26" fmla="*/ 1959561 h 2242639"/>
                  <a:gd name="connsiteX27" fmla="*/ 138327 w 2262025"/>
                  <a:gd name="connsiteY27" fmla="*/ 1812912 h 2242639"/>
                  <a:gd name="connsiteX28" fmla="*/ 302229 w 2262025"/>
                  <a:gd name="connsiteY28" fmla="*/ 1355712 h 2242639"/>
                  <a:gd name="connsiteX29" fmla="*/ 155580 w 2262025"/>
                  <a:gd name="connsiteY29" fmla="*/ 1321206 h 2242639"/>
                  <a:gd name="connsiteX30" fmla="*/ 304 w 2262025"/>
                  <a:gd name="connsiteY30" fmla="*/ 1019282 h 2242639"/>
                  <a:gd name="connsiteX31" fmla="*/ 129700 w 2262025"/>
                  <a:gd name="connsiteY31" fmla="*/ 786368 h 2242639"/>
                  <a:gd name="connsiteX0" fmla="*/ 129700 w 2262025"/>
                  <a:gd name="connsiteY0" fmla="*/ 786368 h 2236200"/>
                  <a:gd name="connsiteX1" fmla="*/ 86568 w 2262025"/>
                  <a:gd name="connsiteY1" fmla="*/ 562082 h 2236200"/>
                  <a:gd name="connsiteX2" fmla="*/ 276349 w 2262025"/>
                  <a:gd name="connsiteY2" fmla="*/ 424059 h 2236200"/>
                  <a:gd name="connsiteX3" fmla="*/ 690417 w 2262025"/>
                  <a:gd name="connsiteY3" fmla="*/ 424059 h 2236200"/>
                  <a:gd name="connsiteX4" fmla="*/ 724923 w 2262025"/>
                  <a:gd name="connsiteY4" fmla="*/ 320542 h 2236200"/>
                  <a:gd name="connsiteX5" fmla="*/ 768055 w 2262025"/>
                  <a:gd name="connsiteY5" fmla="*/ 165267 h 2236200"/>
                  <a:gd name="connsiteX6" fmla="*/ 1026848 w 2262025"/>
                  <a:gd name="connsiteY6" fmla="*/ 35870 h 2236200"/>
                  <a:gd name="connsiteX7" fmla="*/ 1199376 w 2262025"/>
                  <a:gd name="connsiteY7" fmla="*/ 35870 h 2236200"/>
                  <a:gd name="connsiteX8" fmla="*/ 1406410 w 2262025"/>
                  <a:gd name="connsiteY8" fmla="*/ 9991 h 2236200"/>
                  <a:gd name="connsiteX9" fmla="*/ 1673829 w 2262025"/>
                  <a:gd name="connsiteY9" fmla="*/ 225651 h 2236200"/>
                  <a:gd name="connsiteX10" fmla="*/ 1699708 w 2262025"/>
                  <a:gd name="connsiteY10" fmla="*/ 458565 h 2236200"/>
                  <a:gd name="connsiteX11" fmla="*/ 1880863 w 2262025"/>
                  <a:gd name="connsiteY11" fmla="*/ 424059 h 2236200"/>
                  <a:gd name="connsiteX12" fmla="*/ 2156908 w 2262025"/>
                  <a:gd name="connsiteY12" fmla="*/ 639719 h 2236200"/>
                  <a:gd name="connsiteX13" fmla="*/ 2113776 w 2262025"/>
                  <a:gd name="connsiteY13" fmla="*/ 786368 h 2236200"/>
                  <a:gd name="connsiteX14" fmla="*/ 2225919 w 2262025"/>
                  <a:gd name="connsiteY14" fmla="*/ 846753 h 2236200"/>
                  <a:gd name="connsiteX15" fmla="*/ 2243172 w 2262025"/>
                  <a:gd name="connsiteY15" fmla="*/ 1200436 h 2236200"/>
                  <a:gd name="connsiteX16" fmla="*/ 1975753 w 2262025"/>
                  <a:gd name="connsiteY16" fmla="*/ 1390217 h 2236200"/>
                  <a:gd name="connsiteX17" fmla="*/ 2087897 w 2262025"/>
                  <a:gd name="connsiteY17" fmla="*/ 1536867 h 2236200"/>
                  <a:gd name="connsiteX18" fmla="*/ 2096523 w 2262025"/>
                  <a:gd name="connsiteY18" fmla="*/ 1812912 h 2236200"/>
                  <a:gd name="connsiteX19" fmla="*/ 1906742 w 2262025"/>
                  <a:gd name="connsiteY19" fmla="*/ 1942308 h 2236200"/>
                  <a:gd name="connsiteX20" fmla="*/ 1785972 w 2262025"/>
                  <a:gd name="connsiteY20" fmla="*/ 2192474 h 2236200"/>
                  <a:gd name="connsiteX21" fmla="*/ 1458168 w 2262025"/>
                  <a:gd name="connsiteY21" fmla="*/ 2218354 h 2236200"/>
                  <a:gd name="connsiteX22" fmla="*/ 1208002 w 2262025"/>
                  <a:gd name="connsiteY22" fmla="*/ 2002693 h 2236200"/>
                  <a:gd name="connsiteX23" fmla="*/ 1113112 w 2262025"/>
                  <a:gd name="connsiteY23" fmla="*/ 1709395 h 2236200"/>
                  <a:gd name="connsiteX24" fmla="*/ 1000968 w 2262025"/>
                  <a:gd name="connsiteY24" fmla="*/ 2140716 h 2236200"/>
                  <a:gd name="connsiteX25" fmla="*/ 526515 w 2262025"/>
                  <a:gd name="connsiteY25" fmla="*/ 2132089 h 2236200"/>
                  <a:gd name="connsiteX26" fmla="*/ 466131 w 2262025"/>
                  <a:gd name="connsiteY26" fmla="*/ 1959561 h 2236200"/>
                  <a:gd name="connsiteX27" fmla="*/ 138327 w 2262025"/>
                  <a:gd name="connsiteY27" fmla="*/ 1812912 h 2236200"/>
                  <a:gd name="connsiteX28" fmla="*/ 302229 w 2262025"/>
                  <a:gd name="connsiteY28" fmla="*/ 1355712 h 2236200"/>
                  <a:gd name="connsiteX29" fmla="*/ 155580 w 2262025"/>
                  <a:gd name="connsiteY29" fmla="*/ 1321206 h 2236200"/>
                  <a:gd name="connsiteX30" fmla="*/ 304 w 2262025"/>
                  <a:gd name="connsiteY30" fmla="*/ 1019282 h 2236200"/>
                  <a:gd name="connsiteX31" fmla="*/ 129700 w 2262025"/>
                  <a:gd name="connsiteY31" fmla="*/ 786368 h 2236200"/>
                  <a:gd name="connsiteX0" fmla="*/ 129700 w 2262025"/>
                  <a:gd name="connsiteY0" fmla="*/ 786368 h 2233050"/>
                  <a:gd name="connsiteX1" fmla="*/ 86568 w 2262025"/>
                  <a:gd name="connsiteY1" fmla="*/ 562082 h 2233050"/>
                  <a:gd name="connsiteX2" fmla="*/ 276349 w 2262025"/>
                  <a:gd name="connsiteY2" fmla="*/ 424059 h 2233050"/>
                  <a:gd name="connsiteX3" fmla="*/ 690417 w 2262025"/>
                  <a:gd name="connsiteY3" fmla="*/ 424059 h 2233050"/>
                  <a:gd name="connsiteX4" fmla="*/ 724923 w 2262025"/>
                  <a:gd name="connsiteY4" fmla="*/ 320542 h 2233050"/>
                  <a:gd name="connsiteX5" fmla="*/ 768055 w 2262025"/>
                  <a:gd name="connsiteY5" fmla="*/ 165267 h 2233050"/>
                  <a:gd name="connsiteX6" fmla="*/ 1026848 w 2262025"/>
                  <a:gd name="connsiteY6" fmla="*/ 35870 h 2233050"/>
                  <a:gd name="connsiteX7" fmla="*/ 1199376 w 2262025"/>
                  <a:gd name="connsiteY7" fmla="*/ 35870 h 2233050"/>
                  <a:gd name="connsiteX8" fmla="*/ 1406410 w 2262025"/>
                  <a:gd name="connsiteY8" fmla="*/ 9991 h 2233050"/>
                  <a:gd name="connsiteX9" fmla="*/ 1673829 w 2262025"/>
                  <a:gd name="connsiteY9" fmla="*/ 225651 h 2233050"/>
                  <a:gd name="connsiteX10" fmla="*/ 1699708 w 2262025"/>
                  <a:gd name="connsiteY10" fmla="*/ 458565 h 2233050"/>
                  <a:gd name="connsiteX11" fmla="*/ 1880863 w 2262025"/>
                  <a:gd name="connsiteY11" fmla="*/ 424059 h 2233050"/>
                  <a:gd name="connsiteX12" fmla="*/ 2156908 w 2262025"/>
                  <a:gd name="connsiteY12" fmla="*/ 639719 h 2233050"/>
                  <a:gd name="connsiteX13" fmla="*/ 2113776 w 2262025"/>
                  <a:gd name="connsiteY13" fmla="*/ 786368 h 2233050"/>
                  <a:gd name="connsiteX14" fmla="*/ 2225919 w 2262025"/>
                  <a:gd name="connsiteY14" fmla="*/ 846753 h 2233050"/>
                  <a:gd name="connsiteX15" fmla="*/ 2243172 w 2262025"/>
                  <a:gd name="connsiteY15" fmla="*/ 1200436 h 2233050"/>
                  <a:gd name="connsiteX16" fmla="*/ 1975753 w 2262025"/>
                  <a:gd name="connsiteY16" fmla="*/ 1390217 h 2233050"/>
                  <a:gd name="connsiteX17" fmla="*/ 2087897 w 2262025"/>
                  <a:gd name="connsiteY17" fmla="*/ 1536867 h 2233050"/>
                  <a:gd name="connsiteX18" fmla="*/ 2096523 w 2262025"/>
                  <a:gd name="connsiteY18" fmla="*/ 1812912 h 2233050"/>
                  <a:gd name="connsiteX19" fmla="*/ 1906742 w 2262025"/>
                  <a:gd name="connsiteY19" fmla="*/ 1942308 h 2233050"/>
                  <a:gd name="connsiteX20" fmla="*/ 1760092 w 2262025"/>
                  <a:gd name="connsiteY20" fmla="*/ 2183847 h 2233050"/>
                  <a:gd name="connsiteX21" fmla="*/ 1458168 w 2262025"/>
                  <a:gd name="connsiteY21" fmla="*/ 2218354 h 2233050"/>
                  <a:gd name="connsiteX22" fmla="*/ 1208002 w 2262025"/>
                  <a:gd name="connsiteY22" fmla="*/ 2002693 h 2233050"/>
                  <a:gd name="connsiteX23" fmla="*/ 1113112 w 2262025"/>
                  <a:gd name="connsiteY23" fmla="*/ 1709395 h 2233050"/>
                  <a:gd name="connsiteX24" fmla="*/ 1000968 w 2262025"/>
                  <a:gd name="connsiteY24" fmla="*/ 2140716 h 2233050"/>
                  <a:gd name="connsiteX25" fmla="*/ 526515 w 2262025"/>
                  <a:gd name="connsiteY25" fmla="*/ 2132089 h 2233050"/>
                  <a:gd name="connsiteX26" fmla="*/ 466131 w 2262025"/>
                  <a:gd name="connsiteY26" fmla="*/ 1959561 h 2233050"/>
                  <a:gd name="connsiteX27" fmla="*/ 138327 w 2262025"/>
                  <a:gd name="connsiteY27" fmla="*/ 1812912 h 2233050"/>
                  <a:gd name="connsiteX28" fmla="*/ 302229 w 2262025"/>
                  <a:gd name="connsiteY28" fmla="*/ 1355712 h 2233050"/>
                  <a:gd name="connsiteX29" fmla="*/ 155580 w 2262025"/>
                  <a:gd name="connsiteY29" fmla="*/ 1321206 h 2233050"/>
                  <a:gd name="connsiteX30" fmla="*/ 304 w 2262025"/>
                  <a:gd name="connsiteY30" fmla="*/ 1019282 h 2233050"/>
                  <a:gd name="connsiteX31" fmla="*/ 129700 w 2262025"/>
                  <a:gd name="connsiteY31" fmla="*/ 786368 h 2233050"/>
                  <a:gd name="connsiteX0" fmla="*/ 129700 w 2262025"/>
                  <a:gd name="connsiteY0" fmla="*/ 786368 h 2238369"/>
                  <a:gd name="connsiteX1" fmla="*/ 86568 w 2262025"/>
                  <a:gd name="connsiteY1" fmla="*/ 562082 h 2238369"/>
                  <a:gd name="connsiteX2" fmla="*/ 276349 w 2262025"/>
                  <a:gd name="connsiteY2" fmla="*/ 424059 h 2238369"/>
                  <a:gd name="connsiteX3" fmla="*/ 690417 w 2262025"/>
                  <a:gd name="connsiteY3" fmla="*/ 424059 h 2238369"/>
                  <a:gd name="connsiteX4" fmla="*/ 724923 w 2262025"/>
                  <a:gd name="connsiteY4" fmla="*/ 320542 h 2238369"/>
                  <a:gd name="connsiteX5" fmla="*/ 768055 w 2262025"/>
                  <a:gd name="connsiteY5" fmla="*/ 165267 h 2238369"/>
                  <a:gd name="connsiteX6" fmla="*/ 1026848 w 2262025"/>
                  <a:gd name="connsiteY6" fmla="*/ 35870 h 2238369"/>
                  <a:gd name="connsiteX7" fmla="*/ 1199376 w 2262025"/>
                  <a:gd name="connsiteY7" fmla="*/ 35870 h 2238369"/>
                  <a:gd name="connsiteX8" fmla="*/ 1406410 w 2262025"/>
                  <a:gd name="connsiteY8" fmla="*/ 9991 h 2238369"/>
                  <a:gd name="connsiteX9" fmla="*/ 1673829 w 2262025"/>
                  <a:gd name="connsiteY9" fmla="*/ 225651 h 2238369"/>
                  <a:gd name="connsiteX10" fmla="*/ 1699708 w 2262025"/>
                  <a:gd name="connsiteY10" fmla="*/ 458565 h 2238369"/>
                  <a:gd name="connsiteX11" fmla="*/ 1880863 w 2262025"/>
                  <a:gd name="connsiteY11" fmla="*/ 424059 h 2238369"/>
                  <a:gd name="connsiteX12" fmla="*/ 2156908 w 2262025"/>
                  <a:gd name="connsiteY12" fmla="*/ 639719 h 2238369"/>
                  <a:gd name="connsiteX13" fmla="*/ 2113776 w 2262025"/>
                  <a:gd name="connsiteY13" fmla="*/ 786368 h 2238369"/>
                  <a:gd name="connsiteX14" fmla="*/ 2225919 w 2262025"/>
                  <a:gd name="connsiteY14" fmla="*/ 846753 h 2238369"/>
                  <a:gd name="connsiteX15" fmla="*/ 2243172 w 2262025"/>
                  <a:gd name="connsiteY15" fmla="*/ 1200436 h 2238369"/>
                  <a:gd name="connsiteX16" fmla="*/ 1975753 w 2262025"/>
                  <a:gd name="connsiteY16" fmla="*/ 1390217 h 2238369"/>
                  <a:gd name="connsiteX17" fmla="*/ 2087897 w 2262025"/>
                  <a:gd name="connsiteY17" fmla="*/ 1536867 h 2238369"/>
                  <a:gd name="connsiteX18" fmla="*/ 2096523 w 2262025"/>
                  <a:gd name="connsiteY18" fmla="*/ 1812912 h 2238369"/>
                  <a:gd name="connsiteX19" fmla="*/ 1906742 w 2262025"/>
                  <a:gd name="connsiteY19" fmla="*/ 1942308 h 2238369"/>
                  <a:gd name="connsiteX20" fmla="*/ 1760092 w 2262025"/>
                  <a:gd name="connsiteY20" fmla="*/ 2183847 h 2238369"/>
                  <a:gd name="connsiteX21" fmla="*/ 1458168 w 2262025"/>
                  <a:gd name="connsiteY21" fmla="*/ 2218354 h 2238369"/>
                  <a:gd name="connsiteX22" fmla="*/ 1208002 w 2262025"/>
                  <a:gd name="connsiteY22" fmla="*/ 2002693 h 2238369"/>
                  <a:gd name="connsiteX23" fmla="*/ 1113112 w 2262025"/>
                  <a:gd name="connsiteY23" fmla="*/ 1709395 h 2238369"/>
                  <a:gd name="connsiteX24" fmla="*/ 1000968 w 2262025"/>
                  <a:gd name="connsiteY24" fmla="*/ 2140716 h 2238369"/>
                  <a:gd name="connsiteX25" fmla="*/ 586900 w 2262025"/>
                  <a:gd name="connsiteY25" fmla="*/ 2226979 h 2238369"/>
                  <a:gd name="connsiteX26" fmla="*/ 466131 w 2262025"/>
                  <a:gd name="connsiteY26" fmla="*/ 1959561 h 2238369"/>
                  <a:gd name="connsiteX27" fmla="*/ 138327 w 2262025"/>
                  <a:gd name="connsiteY27" fmla="*/ 1812912 h 2238369"/>
                  <a:gd name="connsiteX28" fmla="*/ 302229 w 2262025"/>
                  <a:gd name="connsiteY28" fmla="*/ 1355712 h 2238369"/>
                  <a:gd name="connsiteX29" fmla="*/ 155580 w 2262025"/>
                  <a:gd name="connsiteY29" fmla="*/ 1321206 h 2238369"/>
                  <a:gd name="connsiteX30" fmla="*/ 304 w 2262025"/>
                  <a:gd name="connsiteY30" fmla="*/ 1019282 h 2238369"/>
                  <a:gd name="connsiteX31" fmla="*/ 129700 w 2262025"/>
                  <a:gd name="connsiteY31" fmla="*/ 786368 h 2238369"/>
                  <a:gd name="connsiteX0" fmla="*/ 129700 w 2262025"/>
                  <a:gd name="connsiteY0" fmla="*/ 786368 h 2234757"/>
                  <a:gd name="connsiteX1" fmla="*/ 86568 w 2262025"/>
                  <a:gd name="connsiteY1" fmla="*/ 562082 h 2234757"/>
                  <a:gd name="connsiteX2" fmla="*/ 276349 w 2262025"/>
                  <a:gd name="connsiteY2" fmla="*/ 424059 h 2234757"/>
                  <a:gd name="connsiteX3" fmla="*/ 690417 w 2262025"/>
                  <a:gd name="connsiteY3" fmla="*/ 424059 h 2234757"/>
                  <a:gd name="connsiteX4" fmla="*/ 724923 w 2262025"/>
                  <a:gd name="connsiteY4" fmla="*/ 320542 h 2234757"/>
                  <a:gd name="connsiteX5" fmla="*/ 768055 w 2262025"/>
                  <a:gd name="connsiteY5" fmla="*/ 165267 h 2234757"/>
                  <a:gd name="connsiteX6" fmla="*/ 1026848 w 2262025"/>
                  <a:gd name="connsiteY6" fmla="*/ 35870 h 2234757"/>
                  <a:gd name="connsiteX7" fmla="*/ 1199376 w 2262025"/>
                  <a:gd name="connsiteY7" fmla="*/ 35870 h 2234757"/>
                  <a:gd name="connsiteX8" fmla="*/ 1406410 w 2262025"/>
                  <a:gd name="connsiteY8" fmla="*/ 9991 h 2234757"/>
                  <a:gd name="connsiteX9" fmla="*/ 1673829 w 2262025"/>
                  <a:gd name="connsiteY9" fmla="*/ 225651 h 2234757"/>
                  <a:gd name="connsiteX10" fmla="*/ 1699708 w 2262025"/>
                  <a:gd name="connsiteY10" fmla="*/ 458565 h 2234757"/>
                  <a:gd name="connsiteX11" fmla="*/ 1880863 w 2262025"/>
                  <a:gd name="connsiteY11" fmla="*/ 424059 h 2234757"/>
                  <a:gd name="connsiteX12" fmla="*/ 2156908 w 2262025"/>
                  <a:gd name="connsiteY12" fmla="*/ 639719 h 2234757"/>
                  <a:gd name="connsiteX13" fmla="*/ 2113776 w 2262025"/>
                  <a:gd name="connsiteY13" fmla="*/ 786368 h 2234757"/>
                  <a:gd name="connsiteX14" fmla="*/ 2225919 w 2262025"/>
                  <a:gd name="connsiteY14" fmla="*/ 846753 h 2234757"/>
                  <a:gd name="connsiteX15" fmla="*/ 2243172 w 2262025"/>
                  <a:gd name="connsiteY15" fmla="*/ 1200436 h 2234757"/>
                  <a:gd name="connsiteX16" fmla="*/ 1975753 w 2262025"/>
                  <a:gd name="connsiteY16" fmla="*/ 1390217 h 2234757"/>
                  <a:gd name="connsiteX17" fmla="*/ 2087897 w 2262025"/>
                  <a:gd name="connsiteY17" fmla="*/ 1536867 h 2234757"/>
                  <a:gd name="connsiteX18" fmla="*/ 2096523 w 2262025"/>
                  <a:gd name="connsiteY18" fmla="*/ 1812912 h 2234757"/>
                  <a:gd name="connsiteX19" fmla="*/ 1906742 w 2262025"/>
                  <a:gd name="connsiteY19" fmla="*/ 1942308 h 2234757"/>
                  <a:gd name="connsiteX20" fmla="*/ 1760092 w 2262025"/>
                  <a:gd name="connsiteY20" fmla="*/ 2183847 h 2234757"/>
                  <a:gd name="connsiteX21" fmla="*/ 1458168 w 2262025"/>
                  <a:gd name="connsiteY21" fmla="*/ 2218354 h 2234757"/>
                  <a:gd name="connsiteX22" fmla="*/ 1208002 w 2262025"/>
                  <a:gd name="connsiteY22" fmla="*/ 2002693 h 2234757"/>
                  <a:gd name="connsiteX23" fmla="*/ 1113112 w 2262025"/>
                  <a:gd name="connsiteY23" fmla="*/ 1709395 h 2234757"/>
                  <a:gd name="connsiteX24" fmla="*/ 1000968 w 2262025"/>
                  <a:gd name="connsiteY24" fmla="*/ 2140716 h 2234757"/>
                  <a:gd name="connsiteX25" fmla="*/ 586900 w 2262025"/>
                  <a:gd name="connsiteY25" fmla="*/ 2226979 h 2234757"/>
                  <a:gd name="connsiteX26" fmla="*/ 466131 w 2262025"/>
                  <a:gd name="connsiteY26" fmla="*/ 1959561 h 2234757"/>
                  <a:gd name="connsiteX27" fmla="*/ 138327 w 2262025"/>
                  <a:gd name="connsiteY27" fmla="*/ 1812912 h 2234757"/>
                  <a:gd name="connsiteX28" fmla="*/ 302229 w 2262025"/>
                  <a:gd name="connsiteY28" fmla="*/ 1355712 h 2234757"/>
                  <a:gd name="connsiteX29" fmla="*/ 155580 w 2262025"/>
                  <a:gd name="connsiteY29" fmla="*/ 1321206 h 2234757"/>
                  <a:gd name="connsiteX30" fmla="*/ 304 w 2262025"/>
                  <a:gd name="connsiteY30" fmla="*/ 1019282 h 2234757"/>
                  <a:gd name="connsiteX31" fmla="*/ 129700 w 2262025"/>
                  <a:gd name="connsiteY31" fmla="*/ 786368 h 2234757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700 w 2262025"/>
                  <a:gd name="connsiteY0" fmla="*/ 786368 h 2237156"/>
                  <a:gd name="connsiteX1" fmla="*/ 86568 w 2262025"/>
                  <a:gd name="connsiteY1" fmla="*/ 562082 h 2237156"/>
                  <a:gd name="connsiteX2" fmla="*/ 276349 w 2262025"/>
                  <a:gd name="connsiteY2" fmla="*/ 424059 h 2237156"/>
                  <a:gd name="connsiteX3" fmla="*/ 690417 w 2262025"/>
                  <a:gd name="connsiteY3" fmla="*/ 424059 h 2237156"/>
                  <a:gd name="connsiteX4" fmla="*/ 724923 w 2262025"/>
                  <a:gd name="connsiteY4" fmla="*/ 320542 h 2237156"/>
                  <a:gd name="connsiteX5" fmla="*/ 768055 w 2262025"/>
                  <a:gd name="connsiteY5" fmla="*/ 165267 h 2237156"/>
                  <a:gd name="connsiteX6" fmla="*/ 1026848 w 2262025"/>
                  <a:gd name="connsiteY6" fmla="*/ 35870 h 2237156"/>
                  <a:gd name="connsiteX7" fmla="*/ 1199376 w 2262025"/>
                  <a:gd name="connsiteY7" fmla="*/ 35870 h 2237156"/>
                  <a:gd name="connsiteX8" fmla="*/ 1406410 w 2262025"/>
                  <a:gd name="connsiteY8" fmla="*/ 9991 h 2237156"/>
                  <a:gd name="connsiteX9" fmla="*/ 1673829 w 2262025"/>
                  <a:gd name="connsiteY9" fmla="*/ 225651 h 2237156"/>
                  <a:gd name="connsiteX10" fmla="*/ 1699708 w 2262025"/>
                  <a:gd name="connsiteY10" fmla="*/ 458565 h 2237156"/>
                  <a:gd name="connsiteX11" fmla="*/ 1880863 w 2262025"/>
                  <a:gd name="connsiteY11" fmla="*/ 424059 h 2237156"/>
                  <a:gd name="connsiteX12" fmla="*/ 2156908 w 2262025"/>
                  <a:gd name="connsiteY12" fmla="*/ 639719 h 2237156"/>
                  <a:gd name="connsiteX13" fmla="*/ 2113776 w 2262025"/>
                  <a:gd name="connsiteY13" fmla="*/ 786368 h 2237156"/>
                  <a:gd name="connsiteX14" fmla="*/ 2225919 w 2262025"/>
                  <a:gd name="connsiteY14" fmla="*/ 846753 h 2237156"/>
                  <a:gd name="connsiteX15" fmla="*/ 2243172 w 2262025"/>
                  <a:gd name="connsiteY15" fmla="*/ 1200436 h 2237156"/>
                  <a:gd name="connsiteX16" fmla="*/ 1975753 w 2262025"/>
                  <a:gd name="connsiteY16" fmla="*/ 1390217 h 2237156"/>
                  <a:gd name="connsiteX17" fmla="*/ 2087897 w 2262025"/>
                  <a:gd name="connsiteY17" fmla="*/ 1536867 h 2237156"/>
                  <a:gd name="connsiteX18" fmla="*/ 2096523 w 2262025"/>
                  <a:gd name="connsiteY18" fmla="*/ 1812912 h 2237156"/>
                  <a:gd name="connsiteX19" fmla="*/ 1906742 w 2262025"/>
                  <a:gd name="connsiteY19" fmla="*/ 1942308 h 2237156"/>
                  <a:gd name="connsiteX20" fmla="*/ 1760092 w 2262025"/>
                  <a:gd name="connsiteY20" fmla="*/ 2183847 h 2237156"/>
                  <a:gd name="connsiteX21" fmla="*/ 1458168 w 2262025"/>
                  <a:gd name="connsiteY21" fmla="*/ 2218354 h 2237156"/>
                  <a:gd name="connsiteX22" fmla="*/ 1208002 w 2262025"/>
                  <a:gd name="connsiteY22" fmla="*/ 2002693 h 2237156"/>
                  <a:gd name="connsiteX23" fmla="*/ 1113112 w 2262025"/>
                  <a:gd name="connsiteY23" fmla="*/ 1709395 h 2237156"/>
                  <a:gd name="connsiteX24" fmla="*/ 1000968 w 2262025"/>
                  <a:gd name="connsiteY24" fmla="*/ 2140716 h 2237156"/>
                  <a:gd name="connsiteX25" fmla="*/ 586900 w 2262025"/>
                  <a:gd name="connsiteY25" fmla="*/ 2226979 h 2237156"/>
                  <a:gd name="connsiteX26" fmla="*/ 431625 w 2262025"/>
                  <a:gd name="connsiteY26" fmla="*/ 1976814 h 2237156"/>
                  <a:gd name="connsiteX27" fmla="*/ 138327 w 2262025"/>
                  <a:gd name="connsiteY27" fmla="*/ 1812912 h 2237156"/>
                  <a:gd name="connsiteX28" fmla="*/ 302229 w 2262025"/>
                  <a:gd name="connsiteY28" fmla="*/ 1355712 h 2237156"/>
                  <a:gd name="connsiteX29" fmla="*/ 155580 w 2262025"/>
                  <a:gd name="connsiteY29" fmla="*/ 1321206 h 2237156"/>
                  <a:gd name="connsiteX30" fmla="*/ 304 w 2262025"/>
                  <a:gd name="connsiteY30" fmla="*/ 1019282 h 2237156"/>
                  <a:gd name="connsiteX31" fmla="*/ 129700 w 2262025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  <a:gd name="connsiteX0" fmla="*/ 129625 w 2261950"/>
                  <a:gd name="connsiteY0" fmla="*/ 786368 h 2237156"/>
                  <a:gd name="connsiteX1" fmla="*/ 86493 w 2261950"/>
                  <a:gd name="connsiteY1" fmla="*/ 562082 h 2237156"/>
                  <a:gd name="connsiteX2" fmla="*/ 276274 w 2261950"/>
                  <a:gd name="connsiteY2" fmla="*/ 424059 h 2237156"/>
                  <a:gd name="connsiteX3" fmla="*/ 690342 w 2261950"/>
                  <a:gd name="connsiteY3" fmla="*/ 424059 h 2237156"/>
                  <a:gd name="connsiteX4" fmla="*/ 724848 w 2261950"/>
                  <a:gd name="connsiteY4" fmla="*/ 320542 h 2237156"/>
                  <a:gd name="connsiteX5" fmla="*/ 767980 w 2261950"/>
                  <a:gd name="connsiteY5" fmla="*/ 165267 h 2237156"/>
                  <a:gd name="connsiteX6" fmla="*/ 1026773 w 2261950"/>
                  <a:gd name="connsiteY6" fmla="*/ 35870 h 2237156"/>
                  <a:gd name="connsiteX7" fmla="*/ 1199301 w 2261950"/>
                  <a:gd name="connsiteY7" fmla="*/ 35870 h 2237156"/>
                  <a:gd name="connsiteX8" fmla="*/ 1406335 w 2261950"/>
                  <a:gd name="connsiteY8" fmla="*/ 9991 h 2237156"/>
                  <a:gd name="connsiteX9" fmla="*/ 1673754 w 2261950"/>
                  <a:gd name="connsiteY9" fmla="*/ 225651 h 2237156"/>
                  <a:gd name="connsiteX10" fmla="*/ 1699633 w 2261950"/>
                  <a:gd name="connsiteY10" fmla="*/ 458565 h 2237156"/>
                  <a:gd name="connsiteX11" fmla="*/ 1880788 w 2261950"/>
                  <a:gd name="connsiteY11" fmla="*/ 424059 h 2237156"/>
                  <a:gd name="connsiteX12" fmla="*/ 2156833 w 2261950"/>
                  <a:gd name="connsiteY12" fmla="*/ 639719 h 2237156"/>
                  <a:gd name="connsiteX13" fmla="*/ 2113701 w 2261950"/>
                  <a:gd name="connsiteY13" fmla="*/ 786368 h 2237156"/>
                  <a:gd name="connsiteX14" fmla="*/ 2225844 w 2261950"/>
                  <a:gd name="connsiteY14" fmla="*/ 846753 h 2237156"/>
                  <a:gd name="connsiteX15" fmla="*/ 2243097 w 2261950"/>
                  <a:gd name="connsiteY15" fmla="*/ 1200436 h 2237156"/>
                  <a:gd name="connsiteX16" fmla="*/ 1975678 w 2261950"/>
                  <a:gd name="connsiteY16" fmla="*/ 1390217 h 2237156"/>
                  <a:gd name="connsiteX17" fmla="*/ 2087822 w 2261950"/>
                  <a:gd name="connsiteY17" fmla="*/ 1536867 h 2237156"/>
                  <a:gd name="connsiteX18" fmla="*/ 2096448 w 2261950"/>
                  <a:gd name="connsiteY18" fmla="*/ 1812912 h 2237156"/>
                  <a:gd name="connsiteX19" fmla="*/ 1906667 w 2261950"/>
                  <a:gd name="connsiteY19" fmla="*/ 1942308 h 2237156"/>
                  <a:gd name="connsiteX20" fmla="*/ 1760017 w 2261950"/>
                  <a:gd name="connsiteY20" fmla="*/ 2183847 h 2237156"/>
                  <a:gd name="connsiteX21" fmla="*/ 1458093 w 2261950"/>
                  <a:gd name="connsiteY21" fmla="*/ 2218354 h 2237156"/>
                  <a:gd name="connsiteX22" fmla="*/ 1207927 w 2261950"/>
                  <a:gd name="connsiteY22" fmla="*/ 2002693 h 2237156"/>
                  <a:gd name="connsiteX23" fmla="*/ 1113037 w 2261950"/>
                  <a:gd name="connsiteY23" fmla="*/ 1709395 h 2237156"/>
                  <a:gd name="connsiteX24" fmla="*/ 1000893 w 2261950"/>
                  <a:gd name="connsiteY24" fmla="*/ 2140716 h 2237156"/>
                  <a:gd name="connsiteX25" fmla="*/ 586825 w 2261950"/>
                  <a:gd name="connsiteY25" fmla="*/ 2226979 h 2237156"/>
                  <a:gd name="connsiteX26" fmla="*/ 431550 w 2261950"/>
                  <a:gd name="connsiteY26" fmla="*/ 1976814 h 2237156"/>
                  <a:gd name="connsiteX27" fmla="*/ 138252 w 2261950"/>
                  <a:gd name="connsiteY27" fmla="*/ 1812912 h 2237156"/>
                  <a:gd name="connsiteX28" fmla="*/ 302154 w 2261950"/>
                  <a:gd name="connsiteY28" fmla="*/ 1355712 h 2237156"/>
                  <a:gd name="connsiteX29" fmla="*/ 103746 w 2261950"/>
                  <a:gd name="connsiteY29" fmla="*/ 1321206 h 2237156"/>
                  <a:gd name="connsiteX30" fmla="*/ 229 w 2261950"/>
                  <a:gd name="connsiteY30" fmla="*/ 1019282 h 2237156"/>
                  <a:gd name="connsiteX31" fmla="*/ 129625 w 2261950"/>
                  <a:gd name="connsiteY31" fmla="*/ 786368 h 2237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61950" h="2237156">
                    <a:moveTo>
                      <a:pt x="129625" y="786368"/>
                    </a:moveTo>
                    <a:cubicBezTo>
                      <a:pt x="144002" y="710168"/>
                      <a:pt x="62051" y="622467"/>
                      <a:pt x="86493" y="562082"/>
                    </a:cubicBezTo>
                    <a:cubicBezTo>
                      <a:pt x="110934" y="501697"/>
                      <a:pt x="175633" y="447063"/>
                      <a:pt x="276274" y="424059"/>
                    </a:cubicBezTo>
                    <a:cubicBezTo>
                      <a:pt x="376916" y="401055"/>
                      <a:pt x="615580" y="441312"/>
                      <a:pt x="690342" y="424059"/>
                    </a:cubicBezTo>
                    <a:cubicBezTo>
                      <a:pt x="765104" y="406806"/>
                      <a:pt x="711908" y="363674"/>
                      <a:pt x="724848" y="320542"/>
                    </a:cubicBezTo>
                    <a:cubicBezTo>
                      <a:pt x="737788" y="277410"/>
                      <a:pt x="717659" y="212712"/>
                      <a:pt x="767980" y="165267"/>
                    </a:cubicBezTo>
                    <a:cubicBezTo>
                      <a:pt x="818301" y="117822"/>
                      <a:pt x="954886" y="57436"/>
                      <a:pt x="1026773" y="35870"/>
                    </a:cubicBezTo>
                    <a:cubicBezTo>
                      <a:pt x="1098660" y="14304"/>
                      <a:pt x="1136041" y="40183"/>
                      <a:pt x="1199301" y="35870"/>
                    </a:cubicBezTo>
                    <a:cubicBezTo>
                      <a:pt x="1262561" y="31557"/>
                      <a:pt x="1327260" y="-21639"/>
                      <a:pt x="1406335" y="9991"/>
                    </a:cubicBezTo>
                    <a:cubicBezTo>
                      <a:pt x="1485410" y="41621"/>
                      <a:pt x="1624871" y="150889"/>
                      <a:pt x="1673754" y="225651"/>
                    </a:cubicBezTo>
                    <a:cubicBezTo>
                      <a:pt x="1722637" y="300413"/>
                      <a:pt x="1665127" y="425497"/>
                      <a:pt x="1699633" y="458565"/>
                    </a:cubicBezTo>
                    <a:cubicBezTo>
                      <a:pt x="1734139" y="491633"/>
                      <a:pt x="1804588" y="393867"/>
                      <a:pt x="1880788" y="424059"/>
                    </a:cubicBezTo>
                    <a:cubicBezTo>
                      <a:pt x="1956988" y="454251"/>
                      <a:pt x="2118014" y="579334"/>
                      <a:pt x="2156833" y="639719"/>
                    </a:cubicBezTo>
                    <a:cubicBezTo>
                      <a:pt x="2195652" y="700104"/>
                      <a:pt x="2102199" y="751862"/>
                      <a:pt x="2113701" y="786368"/>
                    </a:cubicBezTo>
                    <a:cubicBezTo>
                      <a:pt x="2125203" y="820874"/>
                      <a:pt x="2204278" y="777742"/>
                      <a:pt x="2225844" y="846753"/>
                    </a:cubicBezTo>
                    <a:cubicBezTo>
                      <a:pt x="2247410" y="915764"/>
                      <a:pt x="2284791" y="1109859"/>
                      <a:pt x="2243097" y="1200436"/>
                    </a:cubicBezTo>
                    <a:cubicBezTo>
                      <a:pt x="2201403" y="1291013"/>
                      <a:pt x="2001557" y="1334145"/>
                      <a:pt x="1975678" y="1390217"/>
                    </a:cubicBezTo>
                    <a:cubicBezTo>
                      <a:pt x="1949799" y="1446289"/>
                      <a:pt x="2067694" y="1466418"/>
                      <a:pt x="2087822" y="1536867"/>
                    </a:cubicBezTo>
                    <a:cubicBezTo>
                      <a:pt x="2107950" y="1607316"/>
                      <a:pt x="2126641" y="1745339"/>
                      <a:pt x="2096448" y="1812912"/>
                    </a:cubicBezTo>
                    <a:cubicBezTo>
                      <a:pt x="2066256" y="1880486"/>
                      <a:pt x="1962739" y="1880486"/>
                      <a:pt x="1906667" y="1942308"/>
                    </a:cubicBezTo>
                    <a:cubicBezTo>
                      <a:pt x="1850595" y="2004130"/>
                      <a:pt x="1834779" y="2137839"/>
                      <a:pt x="1760017" y="2183847"/>
                    </a:cubicBezTo>
                    <a:cubicBezTo>
                      <a:pt x="1685255" y="2229855"/>
                      <a:pt x="1550108" y="2248546"/>
                      <a:pt x="1458093" y="2218354"/>
                    </a:cubicBezTo>
                    <a:cubicBezTo>
                      <a:pt x="1366078" y="2188162"/>
                      <a:pt x="1265436" y="2087520"/>
                      <a:pt x="1207927" y="2002693"/>
                    </a:cubicBezTo>
                    <a:cubicBezTo>
                      <a:pt x="1150418" y="1917866"/>
                      <a:pt x="1147543" y="1686391"/>
                      <a:pt x="1113037" y="1709395"/>
                    </a:cubicBezTo>
                    <a:cubicBezTo>
                      <a:pt x="1078531" y="1732399"/>
                      <a:pt x="1088595" y="2054452"/>
                      <a:pt x="1000893" y="2140716"/>
                    </a:cubicBezTo>
                    <a:cubicBezTo>
                      <a:pt x="913191" y="2226980"/>
                      <a:pt x="681716" y="2254296"/>
                      <a:pt x="586825" y="2226979"/>
                    </a:cubicBezTo>
                    <a:cubicBezTo>
                      <a:pt x="491935" y="2199662"/>
                      <a:pt x="506312" y="2045825"/>
                      <a:pt x="431550" y="1976814"/>
                    </a:cubicBezTo>
                    <a:cubicBezTo>
                      <a:pt x="356788" y="1907803"/>
                      <a:pt x="185697" y="1925054"/>
                      <a:pt x="138252" y="1812912"/>
                    </a:cubicBezTo>
                    <a:cubicBezTo>
                      <a:pt x="90807" y="1700770"/>
                      <a:pt x="230267" y="1411784"/>
                      <a:pt x="302154" y="1355712"/>
                    </a:cubicBezTo>
                    <a:cubicBezTo>
                      <a:pt x="374041" y="1299640"/>
                      <a:pt x="154067" y="1377278"/>
                      <a:pt x="103746" y="1321206"/>
                    </a:cubicBezTo>
                    <a:cubicBezTo>
                      <a:pt x="53425" y="1265134"/>
                      <a:pt x="-4084" y="1108422"/>
                      <a:pt x="229" y="1019282"/>
                    </a:cubicBezTo>
                    <a:cubicBezTo>
                      <a:pt x="4542" y="930142"/>
                      <a:pt x="115248" y="862568"/>
                      <a:pt x="129625" y="78636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pic>
            <p:nvPicPr>
              <p:cNvPr id="53" name="Picture 4" descr="Free Black And White Cartoon Flowers, Download Free Black And White Cartoon  Flowers png images, Free ClipArts on Clipart Library">
                <a:extLst>
                  <a:ext uri="{FF2B5EF4-FFF2-40B4-BE49-F238E27FC236}">
                    <a16:creationId xmlns:a16="http://schemas.microsoft.com/office/drawing/2014/main" id="{385164AA-7AD3-2A4C-AFAD-63F329DE20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7540" y="482600"/>
                <a:ext cx="2317638" cy="2246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C5CAE3-6D52-5E4A-9D4B-F2AFCC79005E}"/>
              </a:ext>
            </a:extLst>
          </p:cNvPr>
          <p:cNvCxnSpPr/>
          <p:nvPr/>
        </p:nvCxnSpPr>
        <p:spPr>
          <a:xfrm>
            <a:off x="5707881" y="1486292"/>
            <a:ext cx="0" cy="932544"/>
          </a:xfrm>
          <a:prstGeom prst="line">
            <a:avLst/>
          </a:prstGeom>
          <a:ln w="28575">
            <a:solidFill>
              <a:srgbClr val="59C03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6E6DA4EF-BE53-2D4F-9847-59D17D81A8D3}"/>
              </a:ext>
            </a:extLst>
          </p:cNvPr>
          <p:cNvSpPr/>
          <p:nvPr/>
        </p:nvSpPr>
        <p:spPr>
          <a:xfrm>
            <a:off x="1958860" y="897510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421132D-97F3-2846-B70E-BE9B45BB547A}"/>
              </a:ext>
            </a:extLst>
          </p:cNvPr>
          <p:cNvSpPr/>
          <p:nvPr/>
        </p:nvSpPr>
        <p:spPr>
          <a:xfrm>
            <a:off x="6383416" y="891455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5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6EF067C-2C6C-734E-BB37-8A1DBE153306}"/>
              </a:ext>
            </a:extLst>
          </p:cNvPr>
          <p:cNvGrpSpPr/>
          <p:nvPr/>
        </p:nvGrpSpPr>
        <p:grpSpPr>
          <a:xfrm>
            <a:off x="5003250" y="1643648"/>
            <a:ext cx="618539" cy="611760"/>
            <a:chOff x="1177540" y="481715"/>
            <a:chExt cx="2317638" cy="2247631"/>
          </a:xfrm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F065811-0082-C646-B505-171E17AE47BD}"/>
                </a:ext>
              </a:extLst>
            </p:cNvPr>
            <p:cNvSpPr/>
            <p:nvPr/>
          </p:nvSpPr>
          <p:spPr>
            <a:xfrm>
              <a:off x="1207470" y="481715"/>
              <a:ext cx="2261950" cy="2237156"/>
            </a:xfrm>
            <a:custGeom>
              <a:avLst/>
              <a:gdLst>
                <a:gd name="connsiteX0" fmla="*/ 129700 w 2262025"/>
                <a:gd name="connsiteY0" fmla="*/ 786368 h 2249618"/>
                <a:gd name="connsiteX1" fmla="*/ 86568 w 2262025"/>
                <a:gd name="connsiteY1" fmla="*/ 562082 h 2249618"/>
                <a:gd name="connsiteX2" fmla="*/ 276349 w 2262025"/>
                <a:gd name="connsiteY2" fmla="*/ 424059 h 2249618"/>
                <a:gd name="connsiteX3" fmla="*/ 690417 w 2262025"/>
                <a:gd name="connsiteY3" fmla="*/ 424059 h 2249618"/>
                <a:gd name="connsiteX4" fmla="*/ 724923 w 2262025"/>
                <a:gd name="connsiteY4" fmla="*/ 320542 h 2249618"/>
                <a:gd name="connsiteX5" fmla="*/ 768055 w 2262025"/>
                <a:gd name="connsiteY5" fmla="*/ 165267 h 2249618"/>
                <a:gd name="connsiteX6" fmla="*/ 1026848 w 2262025"/>
                <a:gd name="connsiteY6" fmla="*/ 35870 h 2249618"/>
                <a:gd name="connsiteX7" fmla="*/ 1199376 w 2262025"/>
                <a:gd name="connsiteY7" fmla="*/ 35870 h 2249618"/>
                <a:gd name="connsiteX8" fmla="*/ 1406410 w 2262025"/>
                <a:gd name="connsiteY8" fmla="*/ 9991 h 2249618"/>
                <a:gd name="connsiteX9" fmla="*/ 1673829 w 2262025"/>
                <a:gd name="connsiteY9" fmla="*/ 225651 h 2249618"/>
                <a:gd name="connsiteX10" fmla="*/ 1699708 w 2262025"/>
                <a:gd name="connsiteY10" fmla="*/ 458565 h 2249618"/>
                <a:gd name="connsiteX11" fmla="*/ 1880863 w 2262025"/>
                <a:gd name="connsiteY11" fmla="*/ 424059 h 2249618"/>
                <a:gd name="connsiteX12" fmla="*/ 2156908 w 2262025"/>
                <a:gd name="connsiteY12" fmla="*/ 639719 h 2249618"/>
                <a:gd name="connsiteX13" fmla="*/ 2113776 w 2262025"/>
                <a:gd name="connsiteY13" fmla="*/ 786368 h 2249618"/>
                <a:gd name="connsiteX14" fmla="*/ 2225919 w 2262025"/>
                <a:gd name="connsiteY14" fmla="*/ 846753 h 2249618"/>
                <a:gd name="connsiteX15" fmla="*/ 2243172 w 2262025"/>
                <a:gd name="connsiteY15" fmla="*/ 1200436 h 2249618"/>
                <a:gd name="connsiteX16" fmla="*/ 1975753 w 2262025"/>
                <a:gd name="connsiteY16" fmla="*/ 1390217 h 2249618"/>
                <a:gd name="connsiteX17" fmla="*/ 2087897 w 2262025"/>
                <a:gd name="connsiteY17" fmla="*/ 1536867 h 2249618"/>
                <a:gd name="connsiteX18" fmla="*/ 2096523 w 2262025"/>
                <a:gd name="connsiteY18" fmla="*/ 1812912 h 2249618"/>
                <a:gd name="connsiteX19" fmla="*/ 1906742 w 2262025"/>
                <a:gd name="connsiteY19" fmla="*/ 1942308 h 2249618"/>
                <a:gd name="connsiteX20" fmla="*/ 1777346 w 2262025"/>
                <a:gd name="connsiteY20" fmla="*/ 2209727 h 2249618"/>
                <a:gd name="connsiteX21" fmla="*/ 1501300 w 2262025"/>
                <a:gd name="connsiteY21" fmla="*/ 2226980 h 2249618"/>
                <a:gd name="connsiteX22" fmla="*/ 1208002 w 2262025"/>
                <a:gd name="connsiteY22" fmla="*/ 2002693 h 2249618"/>
                <a:gd name="connsiteX23" fmla="*/ 1113112 w 2262025"/>
                <a:gd name="connsiteY23" fmla="*/ 1709395 h 2249618"/>
                <a:gd name="connsiteX24" fmla="*/ 1000968 w 2262025"/>
                <a:gd name="connsiteY24" fmla="*/ 2140716 h 2249618"/>
                <a:gd name="connsiteX25" fmla="*/ 526515 w 2262025"/>
                <a:gd name="connsiteY25" fmla="*/ 2132089 h 2249618"/>
                <a:gd name="connsiteX26" fmla="*/ 466131 w 2262025"/>
                <a:gd name="connsiteY26" fmla="*/ 1959561 h 2249618"/>
                <a:gd name="connsiteX27" fmla="*/ 138327 w 2262025"/>
                <a:gd name="connsiteY27" fmla="*/ 1812912 h 2249618"/>
                <a:gd name="connsiteX28" fmla="*/ 302229 w 2262025"/>
                <a:gd name="connsiteY28" fmla="*/ 1355712 h 2249618"/>
                <a:gd name="connsiteX29" fmla="*/ 155580 w 2262025"/>
                <a:gd name="connsiteY29" fmla="*/ 1321206 h 2249618"/>
                <a:gd name="connsiteX30" fmla="*/ 304 w 2262025"/>
                <a:gd name="connsiteY30" fmla="*/ 1019282 h 2249618"/>
                <a:gd name="connsiteX31" fmla="*/ 129700 w 2262025"/>
                <a:gd name="connsiteY31" fmla="*/ 786368 h 2249618"/>
                <a:gd name="connsiteX0" fmla="*/ 129700 w 2262025"/>
                <a:gd name="connsiteY0" fmla="*/ 786368 h 2242639"/>
                <a:gd name="connsiteX1" fmla="*/ 86568 w 2262025"/>
                <a:gd name="connsiteY1" fmla="*/ 562082 h 2242639"/>
                <a:gd name="connsiteX2" fmla="*/ 276349 w 2262025"/>
                <a:gd name="connsiteY2" fmla="*/ 424059 h 2242639"/>
                <a:gd name="connsiteX3" fmla="*/ 690417 w 2262025"/>
                <a:gd name="connsiteY3" fmla="*/ 424059 h 2242639"/>
                <a:gd name="connsiteX4" fmla="*/ 724923 w 2262025"/>
                <a:gd name="connsiteY4" fmla="*/ 320542 h 2242639"/>
                <a:gd name="connsiteX5" fmla="*/ 768055 w 2262025"/>
                <a:gd name="connsiteY5" fmla="*/ 165267 h 2242639"/>
                <a:gd name="connsiteX6" fmla="*/ 1026848 w 2262025"/>
                <a:gd name="connsiteY6" fmla="*/ 35870 h 2242639"/>
                <a:gd name="connsiteX7" fmla="*/ 1199376 w 2262025"/>
                <a:gd name="connsiteY7" fmla="*/ 35870 h 2242639"/>
                <a:gd name="connsiteX8" fmla="*/ 1406410 w 2262025"/>
                <a:gd name="connsiteY8" fmla="*/ 9991 h 2242639"/>
                <a:gd name="connsiteX9" fmla="*/ 1673829 w 2262025"/>
                <a:gd name="connsiteY9" fmla="*/ 225651 h 2242639"/>
                <a:gd name="connsiteX10" fmla="*/ 1699708 w 2262025"/>
                <a:gd name="connsiteY10" fmla="*/ 458565 h 2242639"/>
                <a:gd name="connsiteX11" fmla="*/ 1880863 w 2262025"/>
                <a:gd name="connsiteY11" fmla="*/ 424059 h 2242639"/>
                <a:gd name="connsiteX12" fmla="*/ 2156908 w 2262025"/>
                <a:gd name="connsiteY12" fmla="*/ 639719 h 2242639"/>
                <a:gd name="connsiteX13" fmla="*/ 2113776 w 2262025"/>
                <a:gd name="connsiteY13" fmla="*/ 786368 h 2242639"/>
                <a:gd name="connsiteX14" fmla="*/ 2225919 w 2262025"/>
                <a:gd name="connsiteY14" fmla="*/ 846753 h 2242639"/>
                <a:gd name="connsiteX15" fmla="*/ 2243172 w 2262025"/>
                <a:gd name="connsiteY15" fmla="*/ 1200436 h 2242639"/>
                <a:gd name="connsiteX16" fmla="*/ 1975753 w 2262025"/>
                <a:gd name="connsiteY16" fmla="*/ 1390217 h 2242639"/>
                <a:gd name="connsiteX17" fmla="*/ 2087897 w 2262025"/>
                <a:gd name="connsiteY17" fmla="*/ 1536867 h 2242639"/>
                <a:gd name="connsiteX18" fmla="*/ 2096523 w 2262025"/>
                <a:gd name="connsiteY18" fmla="*/ 1812912 h 2242639"/>
                <a:gd name="connsiteX19" fmla="*/ 1906742 w 2262025"/>
                <a:gd name="connsiteY19" fmla="*/ 1942308 h 2242639"/>
                <a:gd name="connsiteX20" fmla="*/ 1785972 w 2262025"/>
                <a:gd name="connsiteY20" fmla="*/ 2192474 h 2242639"/>
                <a:gd name="connsiteX21" fmla="*/ 1501300 w 2262025"/>
                <a:gd name="connsiteY21" fmla="*/ 2226980 h 2242639"/>
                <a:gd name="connsiteX22" fmla="*/ 1208002 w 2262025"/>
                <a:gd name="connsiteY22" fmla="*/ 2002693 h 2242639"/>
                <a:gd name="connsiteX23" fmla="*/ 1113112 w 2262025"/>
                <a:gd name="connsiteY23" fmla="*/ 1709395 h 2242639"/>
                <a:gd name="connsiteX24" fmla="*/ 1000968 w 2262025"/>
                <a:gd name="connsiteY24" fmla="*/ 2140716 h 2242639"/>
                <a:gd name="connsiteX25" fmla="*/ 526515 w 2262025"/>
                <a:gd name="connsiteY25" fmla="*/ 2132089 h 2242639"/>
                <a:gd name="connsiteX26" fmla="*/ 466131 w 2262025"/>
                <a:gd name="connsiteY26" fmla="*/ 1959561 h 2242639"/>
                <a:gd name="connsiteX27" fmla="*/ 138327 w 2262025"/>
                <a:gd name="connsiteY27" fmla="*/ 1812912 h 2242639"/>
                <a:gd name="connsiteX28" fmla="*/ 302229 w 2262025"/>
                <a:gd name="connsiteY28" fmla="*/ 1355712 h 2242639"/>
                <a:gd name="connsiteX29" fmla="*/ 155580 w 2262025"/>
                <a:gd name="connsiteY29" fmla="*/ 1321206 h 2242639"/>
                <a:gd name="connsiteX30" fmla="*/ 304 w 2262025"/>
                <a:gd name="connsiteY30" fmla="*/ 1019282 h 2242639"/>
                <a:gd name="connsiteX31" fmla="*/ 129700 w 2262025"/>
                <a:gd name="connsiteY31" fmla="*/ 786368 h 2242639"/>
                <a:gd name="connsiteX0" fmla="*/ 129700 w 2262025"/>
                <a:gd name="connsiteY0" fmla="*/ 786368 h 2236200"/>
                <a:gd name="connsiteX1" fmla="*/ 86568 w 2262025"/>
                <a:gd name="connsiteY1" fmla="*/ 562082 h 2236200"/>
                <a:gd name="connsiteX2" fmla="*/ 276349 w 2262025"/>
                <a:gd name="connsiteY2" fmla="*/ 424059 h 2236200"/>
                <a:gd name="connsiteX3" fmla="*/ 690417 w 2262025"/>
                <a:gd name="connsiteY3" fmla="*/ 424059 h 2236200"/>
                <a:gd name="connsiteX4" fmla="*/ 724923 w 2262025"/>
                <a:gd name="connsiteY4" fmla="*/ 320542 h 2236200"/>
                <a:gd name="connsiteX5" fmla="*/ 768055 w 2262025"/>
                <a:gd name="connsiteY5" fmla="*/ 165267 h 2236200"/>
                <a:gd name="connsiteX6" fmla="*/ 1026848 w 2262025"/>
                <a:gd name="connsiteY6" fmla="*/ 35870 h 2236200"/>
                <a:gd name="connsiteX7" fmla="*/ 1199376 w 2262025"/>
                <a:gd name="connsiteY7" fmla="*/ 35870 h 2236200"/>
                <a:gd name="connsiteX8" fmla="*/ 1406410 w 2262025"/>
                <a:gd name="connsiteY8" fmla="*/ 9991 h 2236200"/>
                <a:gd name="connsiteX9" fmla="*/ 1673829 w 2262025"/>
                <a:gd name="connsiteY9" fmla="*/ 225651 h 2236200"/>
                <a:gd name="connsiteX10" fmla="*/ 1699708 w 2262025"/>
                <a:gd name="connsiteY10" fmla="*/ 458565 h 2236200"/>
                <a:gd name="connsiteX11" fmla="*/ 1880863 w 2262025"/>
                <a:gd name="connsiteY11" fmla="*/ 424059 h 2236200"/>
                <a:gd name="connsiteX12" fmla="*/ 2156908 w 2262025"/>
                <a:gd name="connsiteY12" fmla="*/ 639719 h 2236200"/>
                <a:gd name="connsiteX13" fmla="*/ 2113776 w 2262025"/>
                <a:gd name="connsiteY13" fmla="*/ 786368 h 2236200"/>
                <a:gd name="connsiteX14" fmla="*/ 2225919 w 2262025"/>
                <a:gd name="connsiteY14" fmla="*/ 846753 h 2236200"/>
                <a:gd name="connsiteX15" fmla="*/ 2243172 w 2262025"/>
                <a:gd name="connsiteY15" fmla="*/ 1200436 h 2236200"/>
                <a:gd name="connsiteX16" fmla="*/ 1975753 w 2262025"/>
                <a:gd name="connsiteY16" fmla="*/ 1390217 h 2236200"/>
                <a:gd name="connsiteX17" fmla="*/ 2087897 w 2262025"/>
                <a:gd name="connsiteY17" fmla="*/ 1536867 h 2236200"/>
                <a:gd name="connsiteX18" fmla="*/ 2096523 w 2262025"/>
                <a:gd name="connsiteY18" fmla="*/ 1812912 h 2236200"/>
                <a:gd name="connsiteX19" fmla="*/ 1906742 w 2262025"/>
                <a:gd name="connsiteY19" fmla="*/ 1942308 h 2236200"/>
                <a:gd name="connsiteX20" fmla="*/ 1785972 w 2262025"/>
                <a:gd name="connsiteY20" fmla="*/ 2192474 h 2236200"/>
                <a:gd name="connsiteX21" fmla="*/ 1458168 w 2262025"/>
                <a:gd name="connsiteY21" fmla="*/ 2218354 h 2236200"/>
                <a:gd name="connsiteX22" fmla="*/ 1208002 w 2262025"/>
                <a:gd name="connsiteY22" fmla="*/ 2002693 h 2236200"/>
                <a:gd name="connsiteX23" fmla="*/ 1113112 w 2262025"/>
                <a:gd name="connsiteY23" fmla="*/ 1709395 h 2236200"/>
                <a:gd name="connsiteX24" fmla="*/ 1000968 w 2262025"/>
                <a:gd name="connsiteY24" fmla="*/ 2140716 h 2236200"/>
                <a:gd name="connsiteX25" fmla="*/ 526515 w 2262025"/>
                <a:gd name="connsiteY25" fmla="*/ 2132089 h 2236200"/>
                <a:gd name="connsiteX26" fmla="*/ 466131 w 2262025"/>
                <a:gd name="connsiteY26" fmla="*/ 1959561 h 2236200"/>
                <a:gd name="connsiteX27" fmla="*/ 138327 w 2262025"/>
                <a:gd name="connsiteY27" fmla="*/ 1812912 h 2236200"/>
                <a:gd name="connsiteX28" fmla="*/ 302229 w 2262025"/>
                <a:gd name="connsiteY28" fmla="*/ 1355712 h 2236200"/>
                <a:gd name="connsiteX29" fmla="*/ 155580 w 2262025"/>
                <a:gd name="connsiteY29" fmla="*/ 1321206 h 2236200"/>
                <a:gd name="connsiteX30" fmla="*/ 304 w 2262025"/>
                <a:gd name="connsiteY30" fmla="*/ 1019282 h 2236200"/>
                <a:gd name="connsiteX31" fmla="*/ 129700 w 2262025"/>
                <a:gd name="connsiteY31" fmla="*/ 786368 h 2236200"/>
                <a:gd name="connsiteX0" fmla="*/ 129700 w 2262025"/>
                <a:gd name="connsiteY0" fmla="*/ 786368 h 2233050"/>
                <a:gd name="connsiteX1" fmla="*/ 86568 w 2262025"/>
                <a:gd name="connsiteY1" fmla="*/ 562082 h 2233050"/>
                <a:gd name="connsiteX2" fmla="*/ 276349 w 2262025"/>
                <a:gd name="connsiteY2" fmla="*/ 424059 h 2233050"/>
                <a:gd name="connsiteX3" fmla="*/ 690417 w 2262025"/>
                <a:gd name="connsiteY3" fmla="*/ 424059 h 2233050"/>
                <a:gd name="connsiteX4" fmla="*/ 724923 w 2262025"/>
                <a:gd name="connsiteY4" fmla="*/ 320542 h 2233050"/>
                <a:gd name="connsiteX5" fmla="*/ 768055 w 2262025"/>
                <a:gd name="connsiteY5" fmla="*/ 165267 h 2233050"/>
                <a:gd name="connsiteX6" fmla="*/ 1026848 w 2262025"/>
                <a:gd name="connsiteY6" fmla="*/ 35870 h 2233050"/>
                <a:gd name="connsiteX7" fmla="*/ 1199376 w 2262025"/>
                <a:gd name="connsiteY7" fmla="*/ 35870 h 2233050"/>
                <a:gd name="connsiteX8" fmla="*/ 1406410 w 2262025"/>
                <a:gd name="connsiteY8" fmla="*/ 9991 h 2233050"/>
                <a:gd name="connsiteX9" fmla="*/ 1673829 w 2262025"/>
                <a:gd name="connsiteY9" fmla="*/ 225651 h 2233050"/>
                <a:gd name="connsiteX10" fmla="*/ 1699708 w 2262025"/>
                <a:gd name="connsiteY10" fmla="*/ 458565 h 2233050"/>
                <a:gd name="connsiteX11" fmla="*/ 1880863 w 2262025"/>
                <a:gd name="connsiteY11" fmla="*/ 424059 h 2233050"/>
                <a:gd name="connsiteX12" fmla="*/ 2156908 w 2262025"/>
                <a:gd name="connsiteY12" fmla="*/ 639719 h 2233050"/>
                <a:gd name="connsiteX13" fmla="*/ 2113776 w 2262025"/>
                <a:gd name="connsiteY13" fmla="*/ 786368 h 2233050"/>
                <a:gd name="connsiteX14" fmla="*/ 2225919 w 2262025"/>
                <a:gd name="connsiteY14" fmla="*/ 846753 h 2233050"/>
                <a:gd name="connsiteX15" fmla="*/ 2243172 w 2262025"/>
                <a:gd name="connsiteY15" fmla="*/ 1200436 h 2233050"/>
                <a:gd name="connsiteX16" fmla="*/ 1975753 w 2262025"/>
                <a:gd name="connsiteY16" fmla="*/ 1390217 h 2233050"/>
                <a:gd name="connsiteX17" fmla="*/ 2087897 w 2262025"/>
                <a:gd name="connsiteY17" fmla="*/ 1536867 h 2233050"/>
                <a:gd name="connsiteX18" fmla="*/ 2096523 w 2262025"/>
                <a:gd name="connsiteY18" fmla="*/ 1812912 h 2233050"/>
                <a:gd name="connsiteX19" fmla="*/ 1906742 w 2262025"/>
                <a:gd name="connsiteY19" fmla="*/ 1942308 h 2233050"/>
                <a:gd name="connsiteX20" fmla="*/ 1760092 w 2262025"/>
                <a:gd name="connsiteY20" fmla="*/ 2183847 h 2233050"/>
                <a:gd name="connsiteX21" fmla="*/ 1458168 w 2262025"/>
                <a:gd name="connsiteY21" fmla="*/ 2218354 h 2233050"/>
                <a:gd name="connsiteX22" fmla="*/ 1208002 w 2262025"/>
                <a:gd name="connsiteY22" fmla="*/ 2002693 h 2233050"/>
                <a:gd name="connsiteX23" fmla="*/ 1113112 w 2262025"/>
                <a:gd name="connsiteY23" fmla="*/ 1709395 h 2233050"/>
                <a:gd name="connsiteX24" fmla="*/ 1000968 w 2262025"/>
                <a:gd name="connsiteY24" fmla="*/ 2140716 h 2233050"/>
                <a:gd name="connsiteX25" fmla="*/ 526515 w 2262025"/>
                <a:gd name="connsiteY25" fmla="*/ 2132089 h 2233050"/>
                <a:gd name="connsiteX26" fmla="*/ 466131 w 2262025"/>
                <a:gd name="connsiteY26" fmla="*/ 1959561 h 2233050"/>
                <a:gd name="connsiteX27" fmla="*/ 138327 w 2262025"/>
                <a:gd name="connsiteY27" fmla="*/ 1812912 h 2233050"/>
                <a:gd name="connsiteX28" fmla="*/ 302229 w 2262025"/>
                <a:gd name="connsiteY28" fmla="*/ 1355712 h 2233050"/>
                <a:gd name="connsiteX29" fmla="*/ 155580 w 2262025"/>
                <a:gd name="connsiteY29" fmla="*/ 1321206 h 2233050"/>
                <a:gd name="connsiteX30" fmla="*/ 304 w 2262025"/>
                <a:gd name="connsiteY30" fmla="*/ 1019282 h 2233050"/>
                <a:gd name="connsiteX31" fmla="*/ 129700 w 2262025"/>
                <a:gd name="connsiteY31" fmla="*/ 786368 h 2233050"/>
                <a:gd name="connsiteX0" fmla="*/ 129700 w 2262025"/>
                <a:gd name="connsiteY0" fmla="*/ 786368 h 2238369"/>
                <a:gd name="connsiteX1" fmla="*/ 86568 w 2262025"/>
                <a:gd name="connsiteY1" fmla="*/ 562082 h 2238369"/>
                <a:gd name="connsiteX2" fmla="*/ 276349 w 2262025"/>
                <a:gd name="connsiteY2" fmla="*/ 424059 h 2238369"/>
                <a:gd name="connsiteX3" fmla="*/ 690417 w 2262025"/>
                <a:gd name="connsiteY3" fmla="*/ 424059 h 2238369"/>
                <a:gd name="connsiteX4" fmla="*/ 724923 w 2262025"/>
                <a:gd name="connsiteY4" fmla="*/ 320542 h 2238369"/>
                <a:gd name="connsiteX5" fmla="*/ 768055 w 2262025"/>
                <a:gd name="connsiteY5" fmla="*/ 165267 h 2238369"/>
                <a:gd name="connsiteX6" fmla="*/ 1026848 w 2262025"/>
                <a:gd name="connsiteY6" fmla="*/ 35870 h 2238369"/>
                <a:gd name="connsiteX7" fmla="*/ 1199376 w 2262025"/>
                <a:gd name="connsiteY7" fmla="*/ 35870 h 2238369"/>
                <a:gd name="connsiteX8" fmla="*/ 1406410 w 2262025"/>
                <a:gd name="connsiteY8" fmla="*/ 9991 h 2238369"/>
                <a:gd name="connsiteX9" fmla="*/ 1673829 w 2262025"/>
                <a:gd name="connsiteY9" fmla="*/ 225651 h 2238369"/>
                <a:gd name="connsiteX10" fmla="*/ 1699708 w 2262025"/>
                <a:gd name="connsiteY10" fmla="*/ 458565 h 2238369"/>
                <a:gd name="connsiteX11" fmla="*/ 1880863 w 2262025"/>
                <a:gd name="connsiteY11" fmla="*/ 424059 h 2238369"/>
                <a:gd name="connsiteX12" fmla="*/ 2156908 w 2262025"/>
                <a:gd name="connsiteY12" fmla="*/ 639719 h 2238369"/>
                <a:gd name="connsiteX13" fmla="*/ 2113776 w 2262025"/>
                <a:gd name="connsiteY13" fmla="*/ 786368 h 2238369"/>
                <a:gd name="connsiteX14" fmla="*/ 2225919 w 2262025"/>
                <a:gd name="connsiteY14" fmla="*/ 846753 h 2238369"/>
                <a:gd name="connsiteX15" fmla="*/ 2243172 w 2262025"/>
                <a:gd name="connsiteY15" fmla="*/ 1200436 h 2238369"/>
                <a:gd name="connsiteX16" fmla="*/ 1975753 w 2262025"/>
                <a:gd name="connsiteY16" fmla="*/ 1390217 h 2238369"/>
                <a:gd name="connsiteX17" fmla="*/ 2087897 w 2262025"/>
                <a:gd name="connsiteY17" fmla="*/ 1536867 h 2238369"/>
                <a:gd name="connsiteX18" fmla="*/ 2096523 w 2262025"/>
                <a:gd name="connsiteY18" fmla="*/ 1812912 h 2238369"/>
                <a:gd name="connsiteX19" fmla="*/ 1906742 w 2262025"/>
                <a:gd name="connsiteY19" fmla="*/ 1942308 h 2238369"/>
                <a:gd name="connsiteX20" fmla="*/ 1760092 w 2262025"/>
                <a:gd name="connsiteY20" fmla="*/ 2183847 h 2238369"/>
                <a:gd name="connsiteX21" fmla="*/ 1458168 w 2262025"/>
                <a:gd name="connsiteY21" fmla="*/ 2218354 h 2238369"/>
                <a:gd name="connsiteX22" fmla="*/ 1208002 w 2262025"/>
                <a:gd name="connsiteY22" fmla="*/ 2002693 h 2238369"/>
                <a:gd name="connsiteX23" fmla="*/ 1113112 w 2262025"/>
                <a:gd name="connsiteY23" fmla="*/ 1709395 h 2238369"/>
                <a:gd name="connsiteX24" fmla="*/ 1000968 w 2262025"/>
                <a:gd name="connsiteY24" fmla="*/ 2140716 h 2238369"/>
                <a:gd name="connsiteX25" fmla="*/ 586900 w 2262025"/>
                <a:gd name="connsiteY25" fmla="*/ 2226979 h 2238369"/>
                <a:gd name="connsiteX26" fmla="*/ 466131 w 2262025"/>
                <a:gd name="connsiteY26" fmla="*/ 1959561 h 2238369"/>
                <a:gd name="connsiteX27" fmla="*/ 138327 w 2262025"/>
                <a:gd name="connsiteY27" fmla="*/ 1812912 h 2238369"/>
                <a:gd name="connsiteX28" fmla="*/ 302229 w 2262025"/>
                <a:gd name="connsiteY28" fmla="*/ 1355712 h 2238369"/>
                <a:gd name="connsiteX29" fmla="*/ 155580 w 2262025"/>
                <a:gd name="connsiteY29" fmla="*/ 1321206 h 2238369"/>
                <a:gd name="connsiteX30" fmla="*/ 304 w 2262025"/>
                <a:gd name="connsiteY30" fmla="*/ 1019282 h 2238369"/>
                <a:gd name="connsiteX31" fmla="*/ 129700 w 2262025"/>
                <a:gd name="connsiteY31" fmla="*/ 786368 h 2238369"/>
                <a:gd name="connsiteX0" fmla="*/ 129700 w 2262025"/>
                <a:gd name="connsiteY0" fmla="*/ 786368 h 2234757"/>
                <a:gd name="connsiteX1" fmla="*/ 86568 w 2262025"/>
                <a:gd name="connsiteY1" fmla="*/ 562082 h 2234757"/>
                <a:gd name="connsiteX2" fmla="*/ 276349 w 2262025"/>
                <a:gd name="connsiteY2" fmla="*/ 424059 h 2234757"/>
                <a:gd name="connsiteX3" fmla="*/ 690417 w 2262025"/>
                <a:gd name="connsiteY3" fmla="*/ 424059 h 2234757"/>
                <a:gd name="connsiteX4" fmla="*/ 724923 w 2262025"/>
                <a:gd name="connsiteY4" fmla="*/ 320542 h 2234757"/>
                <a:gd name="connsiteX5" fmla="*/ 768055 w 2262025"/>
                <a:gd name="connsiteY5" fmla="*/ 165267 h 2234757"/>
                <a:gd name="connsiteX6" fmla="*/ 1026848 w 2262025"/>
                <a:gd name="connsiteY6" fmla="*/ 35870 h 2234757"/>
                <a:gd name="connsiteX7" fmla="*/ 1199376 w 2262025"/>
                <a:gd name="connsiteY7" fmla="*/ 35870 h 2234757"/>
                <a:gd name="connsiteX8" fmla="*/ 1406410 w 2262025"/>
                <a:gd name="connsiteY8" fmla="*/ 9991 h 2234757"/>
                <a:gd name="connsiteX9" fmla="*/ 1673829 w 2262025"/>
                <a:gd name="connsiteY9" fmla="*/ 225651 h 2234757"/>
                <a:gd name="connsiteX10" fmla="*/ 1699708 w 2262025"/>
                <a:gd name="connsiteY10" fmla="*/ 458565 h 2234757"/>
                <a:gd name="connsiteX11" fmla="*/ 1880863 w 2262025"/>
                <a:gd name="connsiteY11" fmla="*/ 424059 h 2234757"/>
                <a:gd name="connsiteX12" fmla="*/ 2156908 w 2262025"/>
                <a:gd name="connsiteY12" fmla="*/ 639719 h 2234757"/>
                <a:gd name="connsiteX13" fmla="*/ 2113776 w 2262025"/>
                <a:gd name="connsiteY13" fmla="*/ 786368 h 2234757"/>
                <a:gd name="connsiteX14" fmla="*/ 2225919 w 2262025"/>
                <a:gd name="connsiteY14" fmla="*/ 846753 h 2234757"/>
                <a:gd name="connsiteX15" fmla="*/ 2243172 w 2262025"/>
                <a:gd name="connsiteY15" fmla="*/ 1200436 h 2234757"/>
                <a:gd name="connsiteX16" fmla="*/ 1975753 w 2262025"/>
                <a:gd name="connsiteY16" fmla="*/ 1390217 h 2234757"/>
                <a:gd name="connsiteX17" fmla="*/ 2087897 w 2262025"/>
                <a:gd name="connsiteY17" fmla="*/ 1536867 h 2234757"/>
                <a:gd name="connsiteX18" fmla="*/ 2096523 w 2262025"/>
                <a:gd name="connsiteY18" fmla="*/ 1812912 h 2234757"/>
                <a:gd name="connsiteX19" fmla="*/ 1906742 w 2262025"/>
                <a:gd name="connsiteY19" fmla="*/ 1942308 h 2234757"/>
                <a:gd name="connsiteX20" fmla="*/ 1760092 w 2262025"/>
                <a:gd name="connsiteY20" fmla="*/ 2183847 h 2234757"/>
                <a:gd name="connsiteX21" fmla="*/ 1458168 w 2262025"/>
                <a:gd name="connsiteY21" fmla="*/ 2218354 h 2234757"/>
                <a:gd name="connsiteX22" fmla="*/ 1208002 w 2262025"/>
                <a:gd name="connsiteY22" fmla="*/ 2002693 h 2234757"/>
                <a:gd name="connsiteX23" fmla="*/ 1113112 w 2262025"/>
                <a:gd name="connsiteY23" fmla="*/ 1709395 h 2234757"/>
                <a:gd name="connsiteX24" fmla="*/ 1000968 w 2262025"/>
                <a:gd name="connsiteY24" fmla="*/ 2140716 h 2234757"/>
                <a:gd name="connsiteX25" fmla="*/ 586900 w 2262025"/>
                <a:gd name="connsiteY25" fmla="*/ 2226979 h 2234757"/>
                <a:gd name="connsiteX26" fmla="*/ 466131 w 2262025"/>
                <a:gd name="connsiteY26" fmla="*/ 1959561 h 2234757"/>
                <a:gd name="connsiteX27" fmla="*/ 138327 w 2262025"/>
                <a:gd name="connsiteY27" fmla="*/ 1812912 h 2234757"/>
                <a:gd name="connsiteX28" fmla="*/ 302229 w 2262025"/>
                <a:gd name="connsiteY28" fmla="*/ 1355712 h 2234757"/>
                <a:gd name="connsiteX29" fmla="*/ 155580 w 2262025"/>
                <a:gd name="connsiteY29" fmla="*/ 1321206 h 2234757"/>
                <a:gd name="connsiteX30" fmla="*/ 304 w 2262025"/>
                <a:gd name="connsiteY30" fmla="*/ 1019282 h 2234757"/>
                <a:gd name="connsiteX31" fmla="*/ 129700 w 2262025"/>
                <a:gd name="connsiteY31" fmla="*/ 786368 h 2234757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700 w 2262025"/>
                <a:gd name="connsiteY0" fmla="*/ 786368 h 2237156"/>
                <a:gd name="connsiteX1" fmla="*/ 86568 w 2262025"/>
                <a:gd name="connsiteY1" fmla="*/ 562082 h 2237156"/>
                <a:gd name="connsiteX2" fmla="*/ 276349 w 2262025"/>
                <a:gd name="connsiteY2" fmla="*/ 424059 h 2237156"/>
                <a:gd name="connsiteX3" fmla="*/ 690417 w 2262025"/>
                <a:gd name="connsiteY3" fmla="*/ 424059 h 2237156"/>
                <a:gd name="connsiteX4" fmla="*/ 724923 w 2262025"/>
                <a:gd name="connsiteY4" fmla="*/ 320542 h 2237156"/>
                <a:gd name="connsiteX5" fmla="*/ 768055 w 2262025"/>
                <a:gd name="connsiteY5" fmla="*/ 165267 h 2237156"/>
                <a:gd name="connsiteX6" fmla="*/ 1026848 w 2262025"/>
                <a:gd name="connsiteY6" fmla="*/ 35870 h 2237156"/>
                <a:gd name="connsiteX7" fmla="*/ 1199376 w 2262025"/>
                <a:gd name="connsiteY7" fmla="*/ 35870 h 2237156"/>
                <a:gd name="connsiteX8" fmla="*/ 1406410 w 2262025"/>
                <a:gd name="connsiteY8" fmla="*/ 9991 h 2237156"/>
                <a:gd name="connsiteX9" fmla="*/ 1673829 w 2262025"/>
                <a:gd name="connsiteY9" fmla="*/ 225651 h 2237156"/>
                <a:gd name="connsiteX10" fmla="*/ 1699708 w 2262025"/>
                <a:gd name="connsiteY10" fmla="*/ 458565 h 2237156"/>
                <a:gd name="connsiteX11" fmla="*/ 1880863 w 2262025"/>
                <a:gd name="connsiteY11" fmla="*/ 424059 h 2237156"/>
                <a:gd name="connsiteX12" fmla="*/ 2156908 w 2262025"/>
                <a:gd name="connsiteY12" fmla="*/ 639719 h 2237156"/>
                <a:gd name="connsiteX13" fmla="*/ 2113776 w 2262025"/>
                <a:gd name="connsiteY13" fmla="*/ 786368 h 2237156"/>
                <a:gd name="connsiteX14" fmla="*/ 2225919 w 2262025"/>
                <a:gd name="connsiteY14" fmla="*/ 846753 h 2237156"/>
                <a:gd name="connsiteX15" fmla="*/ 2243172 w 2262025"/>
                <a:gd name="connsiteY15" fmla="*/ 1200436 h 2237156"/>
                <a:gd name="connsiteX16" fmla="*/ 1975753 w 2262025"/>
                <a:gd name="connsiteY16" fmla="*/ 1390217 h 2237156"/>
                <a:gd name="connsiteX17" fmla="*/ 2087897 w 2262025"/>
                <a:gd name="connsiteY17" fmla="*/ 1536867 h 2237156"/>
                <a:gd name="connsiteX18" fmla="*/ 2096523 w 2262025"/>
                <a:gd name="connsiteY18" fmla="*/ 1812912 h 2237156"/>
                <a:gd name="connsiteX19" fmla="*/ 1906742 w 2262025"/>
                <a:gd name="connsiteY19" fmla="*/ 1942308 h 2237156"/>
                <a:gd name="connsiteX20" fmla="*/ 1760092 w 2262025"/>
                <a:gd name="connsiteY20" fmla="*/ 2183847 h 2237156"/>
                <a:gd name="connsiteX21" fmla="*/ 1458168 w 2262025"/>
                <a:gd name="connsiteY21" fmla="*/ 2218354 h 2237156"/>
                <a:gd name="connsiteX22" fmla="*/ 1208002 w 2262025"/>
                <a:gd name="connsiteY22" fmla="*/ 2002693 h 2237156"/>
                <a:gd name="connsiteX23" fmla="*/ 1113112 w 2262025"/>
                <a:gd name="connsiteY23" fmla="*/ 1709395 h 2237156"/>
                <a:gd name="connsiteX24" fmla="*/ 1000968 w 2262025"/>
                <a:gd name="connsiteY24" fmla="*/ 2140716 h 2237156"/>
                <a:gd name="connsiteX25" fmla="*/ 586900 w 2262025"/>
                <a:gd name="connsiteY25" fmla="*/ 2226979 h 2237156"/>
                <a:gd name="connsiteX26" fmla="*/ 431625 w 2262025"/>
                <a:gd name="connsiteY26" fmla="*/ 1976814 h 2237156"/>
                <a:gd name="connsiteX27" fmla="*/ 138327 w 2262025"/>
                <a:gd name="connsiteY27" fmla="*/ 1812912 h 2237156"/>
                <a:gd name="connsiteX28" fmla="*/ 302229 w 2262025"/>
                <a:gd name="connsiteY28" fmla="*/ 1355712 h 2237156"/>
                <a:gd name="connsiteX29" fmla="*/ 155580 w 2262025"/>
                <a:gd name="connsiteY29" fmla="*/ 1321206 h 2237156"/>
                <a:gd name="connsiteX30" fmla="*/ 304 w 2262025"/>
                <a:gd name="connsiteY30" fmla="*/ 1019282 h 2237156"/>
                <a:gd name="connsiteX31" fmla="*/ 129700 w 2262025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  <a:gd name="connsiteX0" fmla="*/ 129625 w 2261950"/>
                <a:gd name="connsiteY0" fmla="*/ 786368 h 2237156"/>
                <a:gd name="connsiteX1" fmla="*/ 86493 w 2261950"/>
                <a:gd name="connsiteY1" fmla="*/ 562082 h 2237156"/>
                <a:gd name="connsiteX2" fmla="*/ 276274 w 2261950"/>
                <a:gd name="connsiteY2" fmla="*/ 424059 h 2237156"/>
                <a:gd name="connsiteX3" fmla="*/ 690342 w 2261950"/>
                <a:gd name="connsiteY3" fmla="*/ 424059 h 2237156"/>
                <a:gd name="connsiteX4" fmla="*/ 724848 w 2261950"/>
                <a:gd name="connsiteY4" fmla="*/ 320542 h 2237156"/>
                <a:gd name="connsiteX5" fmla="*/ 767980 w 2261950"/>
                <a:gd name="connsiteY5" fmla="*/ 165267 h 2237156"/>
                <a:gd name="connsiteX6" fmla="*/ 1026773 w 2261950"/>
                <a:gd name="connsiteY6" fmla="*/ 35870 h 2237156"/>
                <a:gd name="connsiteX7" fmla="*/ 1199301 w 2261950"/>
                <a:gd name="connsiteY7" fmla="*/ 35870 h 2237156"/>
                <a:gd name="connsiteX8" fmla="*/ 1406335 w 2261950"/>
                <a:gd name="connsiteY8" fmla="*/ 9991 h 2237156"/>
                <a:gd name="connsiteX9" fmla="*/ 1673754 w 2261950"/>
                <a:gd name="connsiteY9" fmla="*/ 225651 h 2237156"/>
                <a:gd name="connsiteX10" fmla="*/ 1699633 w 2261950"/>
                <a:gd name="connsiteY10" fmla="*/ 458565 h 2237156"/>
                <a:gd name="connsiteX11" fmla="*/ 1880788 w 2261950"/>
                <a:gd name="connsiteY11" fmla="*/ 424059 h 2237156"/>
                <a:gd name="connsiteX12" fmla="*/ 2156833 w 2261950"/>
                <a:gd name="connsiteY12" fmla="*/ 639719 h 2237156"/>
                <a:gd name="connsiteX13" fmla="*/ 2113701 w 2261950"/>
                <a:gd name="connsiteY13" fmla="*/ 786368 h 2237156"/>
                <a:gd name="connsiteX14" fmla="*/ 2225844 w 2261950"/>
                <a:gd name="connsiteY14" fmla="*/ 846753 h 2237156"/>
                <a:gd name="connsiteX15" fmla="*/ 2243097 w 2261950"/>
                <a:gd name="connsiteY15" fmla="*/ 1200436 h 2237156"/>
                <a:gd name="connsiteX16" fmla="*/ 1975678 w 2261950"/>
                <a:gd name="connsiteY16" fmla="*/ 1390217 h 2237156"/>
                <a:gd name="connsiteX17" fmla="*/ 2087822 w 2261950"/>
                <a:gd name="connsiteY17" fmla="*/ 1536867 h 2237156"/>
                <a:gd name="connsiteX18" fmla="*/ 2096448 w 2261950"/>
                <a:gd name="connsiteY18" fmla="*/ 1812912 h 2237156"/>
                <a:gd name="connsiteX19" fmla="*/ 1906667 w 2261950"/>
                <a:gd name="connsiteY19" fmla="*/ 1942308 h 2237156"/>
                <a:gd name="connsiteX20" fmla="*/ 1760017 w 2261950"/>
                <a:gd name="connsiteY20" fmla="*/ 2183847 h 2237156"/>
                <a:gd name="connsiteX21" fmla="*/ 1458093 w 2261950"/>
                <a:gd name="connsiteY21" fmla="*/ 2218354 h 2237156"/>
                <a:gd name="connsiteX22" fmla="*/ 1207927 w 2261950"/>
                <a:gd name="connsiteY22" fmla="*/ 2002693 h 2237156"/>
                <a:gd name="connsiteX23" fmla="*/ 1113037 w 2261950"/>
                <a:gd name="connsiteY23" fmla="*/ 1709395 h 2237156"/>
                <a:gd name="connsiteX24" fmla="*/ 1000893 w 2261950"/>
                <a:gd name="connsiteY24" fmla="*/ 2140716 h 2237156"/>
                <a:gd name="connsiteX25" fmla="*/ 586825 w 2261950"/>
                <a:gd name="connsiteY25" fmla="*/ 2226979 h 2237156"/>
                <a:gd name="connsiteX26" fmla="*/ 431550 w 2261950"/>
                <a:gd name="connsiteY26" fmla="*/ 1976814 h 2237156"/>
                <a:gd name="connsiteX27" fmla="*/ 138252 w 2261950"/>
                <a:gd name="connsiteY27" fmla="*/ 1812912 h 2237156"/>
                <a:gd name="connsiteX28" fmla="*/ 302154 w 2261950"/>
                <a:gd name="connsiteY28" fmla="*/ 1355712 h 2237156"/>
                <a:gd name="connsiteX29" fmla="*/ 103746 w 2261950"/>
                <a:gd name="connsiteY29" fmla="*/ 1321206 h 2237156"/>
                <a:gd name="connsiteX30" fmla="*/ 229 w 2261950"/>
                <a:gd name="connsiteY30" fmla="*/ 1019282 h 2237156"/>
                <a:gd name="connsiteX31" fmla="*/ 129625 w 2261950"/>
                <a:gd name="connsiteY31" fmla="*/ 786368 h 223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61950" h="2237156">
                  <a:moveTo>
                    <a:pt x="129625" y="786368"/>
                  </a:moveTo>
                  <a:cubicBezTo>
                    <a:pt x="144002" y="710168"/>
                    <a:pt x="62051" y="622467"/>
                    <a:pt x="86493" y="562082"/>
                  </a:cubicBezTo>
                  <a:cubicBezTo>
                    <a:pt x="110934" y="501697"/>
                    <a:pt x="175633" y="447063"/>
                    <a:pt x="276274" y="424059"/>
                  </a:cubicBezTo>
                  <a:cubicBezTo>
                    <a:pt x="376916" y="401055"/>
                    <a:pt x="615580" y="441312"/>
                    <a:pt x="690342" y="424059"/>
                  </a:cubicBezTo>
                  <a:cubicBezTo>
                    <a:pt x="765104" y="406806"/>
                    <a:pt x="711908" y="363674"/>
                    <a:pt x="724848" y="320542"/>
                  </a:cubicBezTo>
                  <a:cubicBezTo>
                    <a:pt x="737788" y="277410"/>
                    <a:pt x="717659" y="212712"/>
                    <a:pt x="767980" y="165267"/>
                  </a:cubicBezTo>
                  <a:cubicBezTo>
                    <a:pt x="818301" y="117822"/>
                    <a:pt x="954886" y="57436"/>
                    <a:pt x="1026773" y="35870"/>
                  </a:cubicBezTo>
                  <a:cubicBezTo>
                    <a:pt x="1098660" y="14304"/>
                    <a:pt x="1136041" y="40183"/>
                    <a:pt x="1199301" y="35870"/>
                  </a:cubicBezTo>
                  <a:cubicBezTo>
                    <a:pt x="1262561" y="31557"/>
                    <a:pt x="1327260" y="-21639"/>
                    <a:pt x="1406335" y="9991"/>
                  </a:cubicBezTo>
                  <a:cubicBezTo>
                    <a:pt x="1485410" y="41621"/>
                    <a:pt x="1624871" y="150889"/>
                    <a:pt x="1673754" y="225651"/>
                  </a:cubicBezTo>
                  <a:cubicBezTo>
                    <a:pt x="1722637" y="300413"/>
                    <a:pt x="1665127" y="425497"/>
                    <a:pt x="1699633" y="458565"/>
                  </a:cubicBezTo>
                  <a:cubicBezTo>
                    <a:pt x="1734139" y="491633"/>
                    <a:pt x="1804588" y="393867"/>
                    <a:pt x="1880788" y="424059"/>
                  </a:cubicBezTo>
                  <a:cubicBezTo>
                    <a:pt x="1956988" y="454251"/>
                    <a:pt x="2118014" y="579334"/>
                    <a:pt x="2156833" y="639719"/>
                  </a:cubicBezTo>
                  <a:cubicBezTo>
                    <a:pt x="2195652" y="700104"/>
                    <a:pt x="2102199" y="751862"/>
                    <a:pt x="2113701" y="786368"/>
                  </a:cubicBezTo>
                  <a:cubicBezTo>
                    <a:pt x="2125203" y="820874"/>
                    <a:pt x="2204278" y="777742"/>
                    <a:pt x="2225844" y="846753"/>
                  </a:cubicBezTo>
                  <a:cubicBezTo>
                    <a:pt x="2247410" y="915764"/>
                    <a:pt x="2284791" y="1109859"/>
                    <a:pt x="2243097" y="1200436"/>
                  </a:cubicBezTo>
                  <a:cubicBezTo>
                    <a:pt x="2201403" y="1291013"/>
                    <a:pt x="2001557" y="1334145"/>
                    <a:pt x="1975678" y="1390217"/>
                  </a:cubicBezTo>
                  <a:cubicBezTo>
                    <a:pt x="1949799" y="1446289"/>
                    <a:pt x="2067694" y="1466418"/>
                    <a:pt x="2087822" y="1536867"/>
                  </a:cubicBezTo>
                  <a:cubicBezTo>
                    <a:pt x="2107950" y="1607316"/>
                    <a:pt x="2126641" y="1745339"/>
                    <a:pt x="2096448" y="1812912"/>
                  </a:cubicBezTo>
                  <a:cubicBezTo>
                    <a:pt x="2066256" y="1880486"/>
                    <a:pt x="1962739" y="1880486"/>
                    <a:pt x="1906667" y="1942308"/>
                  </a:cubicBezTo>
                  <a:cubicBezTo>
                    <a:pt x="1850595" y="2004130"/>
                    <a:pt x="1834779" y="2137839"/>
                    <a:pt x="1760017" y="2183847"/>
                  </a:cubicBezTo>
                  <a:cubicBezTo>
                    <a:pt x="1685255" y="2229855"/>
                    <a:pt x="1550108" y="2248546"/>
                    <a:pt x="1458093" y="2218354"/>
                  </a:cubicBezTo>
                  <a:cubicBezTo>
                    <a:pt x="1366078" y="2188162"/>
                    <a:pt x="1265436" y="2087520"/>
                    <a:pt x="1207927" y="2002693"/>
                  </a:cubicBezTo>
                  <a:cubicBezTo>
                    <a:pt x="1150418" y="1917866"/>
                    <a:pt x="1147543" y="1686391"/>
                    <a:pt x="1113037" y="1709395"/>
                  </a:cubicBezTo>
                  <a:cubicBezTo>
                    <a:pt x="1078531" y="1732399"/>
                    <a:pt x="1088595" y="2054452"/>
                    <a:pt x="1000893" y="2140716"/>
                  </a:cubicBezTo>
                  <a:cubicBezTo>
                    <a:pt x="913191" y="2226980"/>
                    <a:pt x="681716" y="2254296"/>
                    <a:pt x="586825" y="2226979"/>
                  </a:cubicBezTo>
                  <a:cubicBezTo>
                    <a:pt x="491935" y="2199662"/>
                    <a:pt x="506312" y="2045825"/>
                    <a:pt x="431550" y="1976814"/>
                  </a:cubicBezTo>
                  <a:cubicBezTo>
                    <a:pt x="356788" y="1907803"/>
                    <a:pt x="185697" y="1925054"/>
                    <a:pt x="138252" y="1812912"/>
                  </a:cubicBezTo>
                  <a:cubicBezTo>
                    <a:pt x="90807" y="1700770"/>
                    <a:pt x="230267" y="1411784"/>
                    <a:pt x="302154" y="1355712"/>
                  </a:cubicBezTo>
                  <a:cubicBezTo>
                    <a:pt x="374041" y="1299640"/>
                    <a:pt x="154067" y="1377278"/>
                    <a:pt x="103746" y="1321206"/>
                  </a:cubicBezTo>
                  <a:cubicBezTo>
                    <a:pt x="53425" y="1265134"/>
                    <a:pt x="-4084" y="1108422"/>
                    <a:pt x="229" y="1019282"/>
                  </a:cubicBezTo>
                  <a:cubicBezTo>
                    <a:pt x="4542" y="930142"/>
                    <a:pt x="115248" y="862568"/>
                    <a:pt x="129625" y="78636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pic>
          <p:nvPicPr>
            <p:cNvPr id="59" name="Picture 4" descr="Free Black And White Cartoon Flowers, Download Free Black And White Cartoon  Flowers png images, Free ClipArts on Clipart Library">
              <a:extLst>
                <a:ext uri="{FF2B5EF4-FFF2-40B4-BE49-F238E27FC236}">
                  <a16:creationId xmlns:a16="http://schemas.microsoft.com/office/drawing/2014/main" id="{40064E44-142B-1E4E-95A4-1AD4027E9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540" y="482600"/>
              <a:ext cx="2317638" cy="2246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BB28386-C5CC-614C-9BEE-D5FACAEA55A8}"/>
              </a:ext>
            </a:extLst>
          </p:cNvPr>
          <p:cNvSpPr/>
          <p:nvPr/>
        </p:nvSpPr>
        <p:spPr>
          <a:xfrm>
            <a:off x="2042606" y="5972909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10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05CCBB4-6CD6-B447-80E4-AF5FA35BD34F}"/>
              </a:ext>
            </a:extLst>
          </p:cNvPr>
          <p:cNvSpPr/>
          <p:nvPr/>
        </p:nvSpPr>
        <p:spPr>
          <a:xfrm>
            <a:off x="6467162" y="596685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dirty="0"/>
              <a:t>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021D1BE-F95D-0A4C-868A-D00D6EF0B98C}"/>
              </a:ext>
            </a:extLst>
          </p:cNvPr>
          <p:cNvSpPr/>
          <p:nvPr/>
        </p:nvSpPr>
        <p:spPr>
          <a:xfrm>
            <a:off x="9093784" y="2030961"/>
            <a:ext cx="3383499" cy="165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5 = 1 + 4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+ 1 = 10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+ 4 = 14</a:t>
            </a:r>
            <a:endParaRPr lang="x-non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90D8F34F-B198-1948-82C7-91CD9E78EE3F}"/>
              </a:ext>
            </a:extLst>
          </p:cNvPr>
          <p:cNvSpPr/>
          <p:nvPr/>
        </p:nvSpPr>
        <p:spPr>
          <a:xfrm>
            <a:off x="9179005" y="4064663"/>
            <a:ext cx="2935175" cy="92353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9  +  5  =  14</a:t>
            </a:r>
          </a:p>
        </p:txBody>
      </p:sp>
    </p:spTree>
    <p:extLst>
      <p:ext uri="{BB962C8B-B14F-4D97-AF65-F5344CB8AC3E}">
        <p14:creationId xmlns:p14="http://schemas.microsoft.com/office/powerpoint/2010/main" val="4079415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00169 0.379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1138 0.376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2.91667E-6 0.3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/>
      <p:bldP spid="60" grpId="0"/>
      <p:bldP spid="61" grpId="0"/>
      <p:bldP spid="109" grpId="0"/>
      <p:bldP spid="110" grpId="0"/>
      <p:bldP spid="111" grpId="0" uiExpand="1" build="p"/>
      <p:bldP spid="1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449205" y="1251562"/>
            <a:ext cx="9034198" cy="350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2E81DC2-625F-C340-A3A5-0D79C3E5F1B0}"/>
              </a:ext>
            </a:extLst>
          </p:cNvPr>
          <p:cNvGrpSpPr/>
          <p:nvPr/>
        </p:nvGrpSpPr>
        <p:grpSpPr>
          <a:xfrm>
            <a:off x="721428" y="891698"/>
            <a:ext cx="4986198" cy="2470842"/>
            <a:chOff x="701224" y="1320027"/>
            <a:chExt cx="4986198" cy="2581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F67FB1-52D6-574D-9BD5-CC847B060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91" y="1339005"/>
              <a:ext cx="4720531" cy="256202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58C564-DBFB-5448-81B2-4D5456FC4CBC}"/>
                </a:ext>
              </a:extLst>
            </p:cNvPr>
            <p:cNvSpPr txBox="1"/>
            <p:nvPr/>
          </p:nvSpPr>
          <p:spPr>
            <a:xfrm>
              <a:off x="701224" y="1320027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a) 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439733D-B823-5240-A7FE-AC91711D3E8E}"/>
              </a:ext>
            </a:extLst>
          </p:cNvPr>
          <p:cNvSpPr/>
          <p:nvPr/>
        </p:nvSpPr>
        <p:spPr>
          <a:xfrm>
            <a:off x="1124427" y="3288494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3B435D2-A48E-7848-8F65-AB0F75941066}"/>
              </a:ext>
            </a:extLst>
          </p:cNvPr>
          <p:cNvSpPr/>
          <p:nvPr/>
        </p:nvSpPr>
        <p:spPr>
          <a:xfrm>
            <a:off x="6484376" y="543967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2554332" y="128469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3214527" y="353578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Tính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F8018D-8492-1442-8DE7-31EF1A0669A0}"/>
              </a:ext>
            </a:extLst>
          </p:cNvPr>
          <p:cNvGrpSpPr/>
          <p:nvPr/>
        </p:nvGrpSpPr>
        <p:grpSpPr>
          <a:xfrm>
            <a:off x="6277225" y="3846129"/>
            <a:ext cx="4829098" cy="2585398"/>
            <a:chOff x="707482" y="3920005"/>
            <a:chExt cx="4829098" cy="24436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CEDAA4-8D4F-6C42-8A55-9E4C7D6BA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137" y="3920005"/>
              <a:ext cx="4375443" cy="244360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AFC87B-BEB0-8D40-9058-29E1F95D255D}"/>
                </a:ext>
              </a:extLst>
            </p:cNvPr>
            <p:cNvSpPr txBox="1"/>
            <p:nvPr/>
          </p:nvSpPr>
          <p:spPr>
            <a:xfrm>
              <a:off x="707482" y="3920005"/>
              <a:ext cx="919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b)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5DFF27-D7DB-304E-8DF3-8F94C12A8D06}"/>
              </a:ext>
            </a:extLst>
          </p:cNvPr>
          <p:cNvGrpSpPr/>
          <p:nvPr/>
        </p:nvGrpSpPr>
        <p:grpSpPr>
          <a:xfrm>
            <a:off x="6734147" y="615188"/>
            <a:ext cx="4480598" cy="2927673"/>
            <a:chOff x="6277225" y="784518"/>
            <a:chExt cx="4480598" cy="292767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0E21DE-79FF-4D4E-B353-CE07E983C8F5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6 = 1 + 5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+ 6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977F3F1-3040-6F4D-89FA-F6C7791C57E3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1FAD5ED-FB6E-5645-B85D-F0E4EE3AB368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8080C9E-D833-694E-93FB-D795F9F035C5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DED4383-1CD2-C34B-85D2-3D694A83E34D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EFACF9B-CB4A-9345-ACD6-DBEB75AEB3FC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1563470-F28B-B24C-9809-D5E2CDF28396}"/>
              </a:ext>
            </a:extLst>
          </p:cNvPr>
          <p:cNvSpPr/>
          <p:nvPr/>
        </p:nvSpPr>
        <p:spPr>
          <a:xfrm>
            <a:off x="7946313" y="131669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8FEAC6B-9189-444B-A98C-933DEEFCA419}"/>
              </a:ext>
            </a:extLst>
          </p:cNvPr>
          <p:cNvSpPr/>
          <p:nvPr/>
        </p:nvSpPr>
        <p:spPr>
          <a:xfrm>
            <a:off x="9359712" y="1316689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FA97D5E-C996-4A45-BF50-79835FB500B7}"/>
              </a:ext>
            </a:extLst>
          </p:cNvPr>
          <p:cNvSpPr/>
          <p:nvPr/>
        </p:nvSpPr>
        <p:spPr>
          <a:xfrm>
            <a:off x="8241213" y="216973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4EF3DEA-F2C7-254C-A45B-791BE36F51FC}"/>
              </a:ext>
            </a:extLst>
          </p:cNvPr>
          <p:cNvSpPr/>
          <p:nvPr/>
        </p:nvSpPr>
        <p:spPr>
          <a:xfrm>
            <a:off x="9595237" y="2169733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8AEB1CE-29EE-0640-B53F-425FE785859A}"/>
              </a:ext>
            </a:extLst>
          </p:cNvPr>
          <p:cNvSpPr/>
          <p:nvPr/>
        </p:nvSpPr>
        <p:spPr>
          <a:xfrm>
            <a:off x="8654400" y="2912072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774D63-A1F4-364D-ACC3-219EAAC81005}"/>
              </a:ext>
            </a:extLst>
          </p:cNvPr>
          <p:cNvGrpSpPr/>
          <p:nvPr/>
        </p:nvGrpSpPr>
        <p:grpSpPr>
          <a:xfrm>
            <a:off x="1374197" y="3473092"/>
            <a:ext cx="4480598" cy="2927673"/>
            <a:chOff x="1374198" y="3376648"/>
            <a:chExt cx="4480598" cy="292767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664D2D8-7D8A-DA4A-BCB2-4AEA5BC0061A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DE4BFD6-150A-9146-9F9D-E4297DF23FE6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6 = 2 + 4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           =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+ 6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244EE8F-F90C-DA4B-9ACA-FC8B099429E6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90BAE3CD-1B86-0B4B-89EF-33206DB5F8F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2EA610E6-AE49-F148-99A5-61AB8B5BC3A6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8E74E329-E61D-E941-8D91-7CE763856A25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577C1017-27D0-994E-AB9B-B5958960A6E1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4E812417-60A0-CA4E-9FC9-C1914CC77CC3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8EEACBF-F906-0549-A3C2-827F408BEF7E}"/>
              </a:ext>
            </a:extLst>
          </p:cNvPr>
          <p:cNvSpPr/>
          <p:nvPr/>
        </p:nvSpPr>
        <p:spPr>
          <a:xfrm>
            <a:off x="2583221" y="417459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30F49E0-D940-B64B-81A4-489A57146CC3}"/>
              </a:ext>
            </a:extLst>
          </p:cNvPr>
          <p:cNvSpPr/>
          <p:nvPr/>
        </p:nvSpPr>
        <p:spPr>
          <a:xfrm>
            <a:off x="3996620" y="4174593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E02071ED-345B-CE46-9B1E-71BC19E58763}"/>
              </a:ext>
            </a:extLst>
          </p:cNvPr>
          <p:cNvSpPr/>
          <p:nvPr/>
        </p:nvSpPr>
        <p:spPr>
          <a:xfrm>
            <a:off x="2878121" y="5027638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106DF76-2AFD-AC45-821B-12A34198A462}"/>
              </a:ext>
            </a:extLst>
          </p:cNvPr>
          <p:cNvSpPr/>
          <p:nvPr/>
        </p:nvSpPr>
        <p:spPr>
          <a:xfrm>
            <a:off x="4232145" y="5027637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203BA87-CB64-8946-91B5-9A16C818028D}"/>
              </a:ext>
            </a:extLst>
          </p:cNvPr>
          <p:cNvSpPr/>
          <p:nvPr/>
        </p:nvSpPr>
        <p:spPr>
          <a:xfrm>
            <a:off x="3291308" y="5769976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0D7B781B-7AFA-0A41-BEC2-E717E6D43406}"/>
              </a:ext>
            </a:extLst>
          </p:cNvPr>
          <p:cNvSpPr/>
          <p:nvPr/>
        </p:nvSpPr>
        <p:spPr>
          <a:xfrm>
            <a:off x="4083418" y="3467843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2" grpId="0" animBg="1"/>
          <p:bldP spid="10" grpId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a) Tính 9 + 2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2F14E0-17B9-D845-A555-7C22F8CD73E0}"/>
              </a:ext>
            </a:extLst>
          </p:cNvPr>
          <p:cNvGrpSpPr/>
          <p:nvPr/>
        </p:nvGrpSpPr>
        <p:grpSpPr>
          <a:xfrm>
            <a:off x="816102" y="1065936"/>
            <a:ext cx="3586118" cy="693869"/>
            <a:chOff x="816102" y="1234752"/>
            <a:chExt cx="3586118" cy="693869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EEF6048-F3D4-5E4D-90FC-00825A2AB402}"/>
                </a:ext>
              </a:extLst>
            </p:cNvPr>
            <p:cNvSpPr txBox="1"/>
            <p:nvPr/>
          </p:nvSpPr>
          <p:spPr>
            <a:xfrm>
              <a:off x="816102" y="1324387"/>
              <a:ext cx="34886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Đếm tiếp: 9 , 10, </a:t>
              </a:r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92AF2162-BB9D-B049-BDA9-3B406AF9340F}"/>
                </a:ext>
              </a:extLst>
            </p:cNvPr>
            <p:cNvSpPr/>
            <p:nvPr/>
          </p:nvSpPr>
          <p:spPr>
            <a:xfrm>
              <a:off x="3628705" y="1234752"/>
              <a:ext cx="773515" cy="6938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CBD3E1FB-3FD7-8142-8BC3-6F59A07FEBEB}"/>
              </a:ext>
            </a:extLst>
          </p:cNvPr>
          <p:cNvSpPr/>
          <p:nvPr/>
        </p:nvSpPr>
        <p:spPr>
          <a:xfrm>
            <a:off x="3627737" y="1062542"/>
            <a:ext cx="773515" cy="6938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F886CAEA-9D50-C646-8FC5-CDAE2B5B5A59}"/>
              </a:ext>
            </a:extLst>
          </p:cNvPr>
          <p:cNvSpPr/>
          <p:nvPr/>
        </p:nvSpPr>
        <p:spPr>
          <a:xfrm>
            <a:off x="7116350" y="832872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rgbClr val="FF0000"/>
                </a:solidFill>
              </a:rPr>
              <a:t>9  +  2  =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1DFBB3-5765-9646-8B7C-4F82720D302A}"/>
              </a:ext>
            </a:extLst>
          </p:cNvPr>
          <p:cNvSpPr/>
          <p:nvPr/>
        </p:nvSpPr>
        <p:spPr>
          <a:xfrm>
            <a:off x="8899327" y="1028858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11</a:t>
            </a:r>
            <a:endParaRPr lang="x-none" dirty="0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598024E0-66C8-1C41-9AFF-20A181EC0CE3}"/>
              </a:ext>
            </a:extLst>
          </p:cNvPr>
          <p:cNvSpPr/>
          <p:nvPr/>
        </p:nvSpPr>
        <p:spPr>
          <a:xfrm>
            <a:off x="1137667" y="2428133"/>
            <a:ext cx="4480597" cy="3161482"/>
          </a:xfrm>
          <a:prstGeom prst="roundRect">
            <a:avLst/>
          </a:prstGeom>
          <a:solidFill>
            <a:srgbClr val="FFE285">
              <a:alpha val="5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801DF08-5F3C-0A4B-BD44-DC3BC9A6515A}"/>
              </a:ext>
            </a:extLst>
          </p:cNvPr>
          <p:cNvGrpSpPr/>
          <p:nvPr/>
        </p:nvGrpSpPr>
        <p:grpSpPr>
          <a:xfrm>
            <a:off x="1387438" y="2499354"/>
            <a:ext cx="4480598" cy="2927673"/>
            <a:chOff x="6277225" y="784518"/>
            <a:chExt cx="4480598" cy="2927673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BE3F335-3EF3-D748-9ABB-B29DBA79B619}"/>
                </a:ext>
              </a:extLst>
            </p:cNvPr>
            <p:cNvSpPr/>
            <p:nvPr/>
          </p:nvSpPr>
          <p:spPr>
            <a:xfrm>
              <a:off x="6277225" y="784518"/>
              <a:ext cx="4480598" cy="2915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3 = 1 + 2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           =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 +           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-457200">
                <a:lnSpc>
                  <a:spcPct val="150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 + 3 = 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BD737904-A964-E24E-98C7-306E93E6752F}"/>
                </a:ext>
              </a:extLst>
            </p:cNvPr>
            <p:cNvSpPr/>
            <p:nvPr/>
          </p:nvSpPr>
          <p:spPr>
            <a:xfrm>
              <a:off x="7489391" y="1486020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31729F27-FCEC-E145-9AB2-A42B7C4D3466}"/>
                </a:ext>
              </a:extLst>
            </p:cNvPr>
            <p:cNvSpPr/>
            <p:nvPr/>
          </p:nvSpPr>
          <p:spPr>
            <a:xfrm>
              <a:off x="8914665" y="1486019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8B45EBCF-709C-264F-B8D4-CB09597CA682}"/>
                </a:ext>
              </a:extLst>
            </p:cNvPr>
            <p:cNvSpPr/>
            <p:nvPr/>
          </p:nvSpPr>
          <p:spPr>
            <a:xfrm>
              <a:off x="7784291" y="2339064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4E521CCD-B208-9B46-BDE3-9A8531C2D056}"/>
                </a:ext>
              </a:extLst>
            </p:cNvPr>
            <p:cNvSpPr/>
            <p:nvPr/>
          </p:nvSpPr>
          <p:spPr>
            <a:xfrm>
              <a:off x="9138315" y="2339063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83049230-6C1D-144F-82E1-5757061E245A}"/>
                </a:ext>
              </a:extLst>
            </p:cNvPr>
            <p:cNvSpPr/>
            <p:nvPr/>
          </p:nvSpPr>
          <p:spPr>
            <a:xfrm>
              <a:off x="8197478" y="3081402"/>
              <a:ext cx="717187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AE5C3E41-1C2D-7745-A2CD-F552C8E7071C}"/>
              </a:ext>
            </a:extLst>
          </p:cNvPr>
          <p:cNvSpPr/>
          <p:nvPr/>
        </p:nvSpPr>
        <p:spPr>
          <a:xfrm>
            <a:off x="2599604" y="3200856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8FF26C71-48CD-4948-AE1A-C57568483302}"/>
              </a:ext>
            </a:extLst>
          </p:cNvPr>
          <p:cNvSpPr/>
          <p:nvPr/>
        </p:nvSpPr>
        <p:spPr>
          <a:xfrm>
            <a:off x="4013003" y="3200855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B538BC81-885B-0A4E-86BC-42CE38298DD9}"/>
              </a:ext>
            </a:extLst>
          </p:cNvPr>
          <p:cNvSpPr/>
          <p:nvPr/>
        </p:nvSpPr>
        <p:spPr>
          <a:xfrm>
            <a:off x="2894504" y="4053900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244B0FAE-F49D-9844-90FC-51D797F065E1}"/>
              </a:ext>
            </a:extLst>
          </p:cNvPr>
          <p:cNvSpPr/>
          <p:nvPr/>
        </p:nvSpPr>
        <p:spPr>
          <a:xfrm>
            <a:off x="4248528" y="4053899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0432AC74-E78B-6D47-BD50-086EE869E9E7}"/>
              </a:ext>
            </a:extLst>
          </p:cNvPr>
          <p:cNvSpPr/>
          <p:nvPr/>
        </p:nvSpPr>
        <p:spPr>
          <a:xfrm>
            <a:off x="3307691" y="4796238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24F200D6-F4C3-E74B-9B57-2C3DB019AD59}"/>
              </a:ext>
            </a:extLst>
          </p:cNvPr>
          <p:cNvSpPr/>
          <p:nvPr/>
        </p:nvSpPr>
        <p:spPr>
          <a:xfrm>
            <a:off x="6181378" y="2428133"/>
            <a:ext cx="4480597" cy="3161482"/>
          </a:xfrm>
          <a:prstGeom prst="roundRect">
            <a:avLst/>
          </a:prstGeom>
          <a:solidFill>
            <a:srgbClr val="CFE6C6">
              <a:alpha val="55000"/>
            </a:srgbClr>
          </a:solidFill>
          <a:ln>
            <a:solidFill>
              <a:srgbClr val="B2E3FC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92BA1FB-10ED-6B4A-84D1-ED467B5EE873}"/>
              </a:ext>
            </a:extLst>
          </p:cNvPr>
          <p:cNvGrpSpPr/>
          <p:nvPr/>
        </p:nvGrpSpPr>
        <p:grpSpPr>
          <a:xfrm>
            <a:off x="6436082" y="2483373"/>
            <a:ext cx="4480598" cy="2927673"/>
            <a:chOff x="1374198" y="3376648"/>
            <a:chExt cx="4480598" cy="2927673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2AE0C986-E2D3-314D-8665-986F4AB0860B}"/>
                </a:ext>
              </a:extLst>
            </p:cNvPr>
            <p:cNvGrpSpPr/>
            <p:nvPr/>
          </p:nvGrpSpPr>
          <p:grpSpPr>
            <a:xfrm>
              <a:off x="1374198" y="3376648"/>
              <a:ext cx="4480598" cy="2927673"/>
              <a:chOff x="6277225" y="784518"/>
              <a:chExt cx="4480598" cy="2927673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B6F0671-32E9-EA4F-B67F-9B1F4A6A3D9A}"/>
                  </a:ext>
                </a:extLst>
              </p:cNvPr>
              <p:cNvSpPr/>
              <p:nvPr/>
            </p:nvSpPr>
            <p:spPr>
              <a:xfrm>
                <a:off x="6277225" y="784518"/>
                <a:ext cx="4480598" cy="291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Tách</a:t>
                </a: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7 = 1 + 4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           =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+           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 + 7 = </a:t>
                </a:r>
                <a:endParaRPr lang="x-non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Rounded Rectangle 139">
                <a:extLst>
                  <a:ext uri="{FF2B5EF4-FFF2-40B4-BE49-F238E27FC236}">
                    <a16:creationId xmlns:a16="http://schemas.microsoft.com/office/drawing/2014/main" id="{C4E4AA05-A3CD-074C-AD61-8D3A72B6B69A}"/>
                  </a:ext>
                </a:extLst>
              </p:cNvPr>
              <p:cNvSpPr/>
              <p:nvPr/>
            </p:nvSpPr>
            <p:spPr>
              <a:xfrm>
                <a:off x="7489391" y="1486020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1" name="Rounded Rectangle 140">
                <a:extLst>
                  <a:ext uri="{FF2B5EF4-FFF2-40B4-BE49-F238E27FC236}">
                    <a16:creationId xmlns:a16="http://schemas.microsoft.com/office/drawing/2014/main" id="{3AC224AE-587E-D149-9E95-3E0985CE6958}"/>
                  </a:ext>
                </a:extLst>
              </p:cNvPr>
              <p:cNvSpPr/>
              <p:nvPr/>
            </p:nvSpPr>
            <p:spPr>
              <a:xfrm>
                <a:off x="8914665" y="1486019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id="{0738553E-FA4D-3F42-9DE5-4FE4AA227F47}"/>
                  </a:ext>
                </a:extLst>
              </p:cNvPr>
              <p:cNvSpPr/>
              <p:nvPr/>
            </p:nvSpPr>
            <p:spPr>
              <a:xfrm>
                <a:off x="7784291" y="2339064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5" name="Rounded Rectangle 154">
                <a:extLst>
                  <a:ext uri="{FF2B5EF4-FFF2-40B4-BE49-F238E27FC236}">
                    <a16:creationId xmlns:a16="http://schemas.microsoft.com/office/drawing/2014/main" id="{EE15840A-F7C2-4142-BD26-731E8CB08128}"/>
                  </a:ext>
                </a:extLst>
              </p:cNvPr>
              <p:cNvSpPr/>
              <p:nvPr/>
            </p:nvSpPr>
            <p:spPr>
              <a:xfrm>
                <a:off x="9138315" y="2339063"/>
                <a:ext cx="627215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6" name="Rounded Rectangle 155">
                <a:extLst>
                  <a:ext uri="{FF2B5EF4-FFF2-40B4-BE49-F238E27FC236}">
                    <a16:creationId xmlns:a16="http://schemas.microsoft.com/office/drawing/2014/main" id="{57AF6BD8-ECDB-E44E-88AD-C3BB5034AEA2}"/>
                  </a:ext>
                </a:extLst>
              </p:cNvPr>
              <p:cNvSpPr/>
              <p:nvPr/>
            </p:nvSpPr>
            <p:spPr>
              <a:xfrm>
                <a:off x="8197478" y="3081402"/>
                <a:ext cx="717187" cy="63078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id="{392062D4-9E67-B94A-B943-A8460C03430A}"/>
                </a:ext>
              </a:extLst>
            </p:cNvPr>
            <p:cNvSpPr/>
            <p:nvPr/>
          </p:nvSpPr>
          <p:spPr>
            <a:xfrm>
              <a:off x="4082301" y="3376648"/>
              <a:ext cx="627215" cy="63078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EDAF9017-640E-AD41-B56F-1D6D4BB9C7B2}"/>
              </a:ext>
            </a:extLst>
          </p:cNvPr>
          <p:cNvSpPr/>
          <p:nvPr/>
        </p:nvSpPr>
        <p:spPr>
          <a:xfrm>
            <a:off x="7645106" y="3184875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id="{7D6F92F5-AB5B-B249-B30D-8D86761B76FD}"/>
              </a:ext>
            </a:extLst>
          </p:cNvPr>
          <p:cNvSpPr/>
          <p:nvPr/>
        </p:nvSpPr>
        <p:spPr>
          <a:xfrm>
            <a:off x="9058505" y="3184874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05BAA2EC-EC24-FF40-A10A-7B8D731BD05F}"/>
              </a:ext>
            </a:extLst>
          </p:cNvPr>
          <p:cNvSpPr/>
          <p:nvPr/>
        </p:nvSpPr>
        <p:spPr>
          <a:xfrm>
            <a:off x="7940006" y="4037919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721CBB6E-87C8-0B4E-B0B3-C028E1864E24}"/>
              </a:ext>
            </a:extLst>
          </p:cNvPr>
          <p:cNvSpPr/>
          <p:nvPr/>
        </p:nvSpPr>
        <p:spPr>
          <a:xfrm>
            <a:off x="9294030" y="4037918"/>
            <a:ext cx="780257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E74D820C-AAE0-4743-BAD1-EC9B0A7FE811}"/>
              </a:ext>
            </a:extLst>
          </p:cNvPr>
          <p:cNvSpPr/>
          <p:nvPr/>
        </p:nvSpPr>
        <p:spPr>
          <a:xfrm>
            <a:off x="8353193" y="4780257"/>
            <a:ext cx="85086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66DC449A-7186-F94E-B0CD-F2F553849A3F}"/>
              </a:ext>
            </a:extLst>
          </p:cNvPr>
          <p:cNvSpPr/>
          <p:nvPr/>
        </p:nvSpPr>
        <p:spPr>
          <a:xfrm>
            <a:off x="9145303" y="2478124"/>
            <a:ext cx="627215" cy="630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D965E81-6A13-E245-8938-467D51BE7C32}"/>
              </a:ext>
            </a:extLst>
          </p:cNvPr>
          <p:cNvSpPr txBox="1"/>
          <p:nvPr/>
        </p:nvSpPr>
        <p:spPr>
          <a:xfrm>
            <a:off x="842560" y="1839274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b) Tính:</a:t>
            </a: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700B8905-4659-B545-8EFE-E90C12FE978C}"/>
              </a:ext>
            </a:extLst>
          </p:cNvPr>
          <p:cNvSpPr/>
          <p:nvPr/>
        </p:nvSpPr>
        <p:spPr>
          <a:xfrm>
            <a:off x="2292089" y="1734727"/>
            <a:ext cx="2405155" cy="923539"/>
          </a:xfrm>
          <a:prstGeom prst="roundRect">
            <a:avLst/>
          </a:prstGeom>
          <a:solidFill>
            <a:srgbClr val="FFC00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9  +  3     </a:t>
            </a: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971783BF-5682-5E4E-BAC5-9B847E555737}"/>
              </a:ext>
            </a:extLst>
          </p:cNvPr>
          <p:cNvSpPr/>
          <p:nvPr/>
        </p:nvSpPr>
        <p:spPr>
          <a:xfrm>
            <a:off x="7404661" y="1748694"/>
            <a:ext cx="2405155" cy="923539"/>
          </a:xfrm>
          <a:prstGeom prst="roundRect">
            <a:avLst/>
          </a:prstGeom>
          <a:solidFill>
            <a:srgbClr val="92D050">
              <a:alpha val="53000"/>
            </a:srgb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chemeClr val="tx1"/>
                </a:solidFill>
              </a:rPr>
              <a:t>9  +  7     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5C5BB546-2540-1E42-AE87-F5996228E76D}"/>
              </a:ext>
            </a:extLst>
          </p:cNvPr>
          <p:cNvSpPr/>
          <p:nvPr/>
        </p:nvSpPr>
        <p:spPr>
          <a:xfrm>
            <a:off x="2246938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chemeClr val="tx1"/>
                </a:solidFill>
              </a:rPr>
              <a:t>8  +  3  =     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E6DB105-2352-834D-AD14-12E653F03B74}"/>
              </a:ext>
            </a:extLst>
          </p:cNvPr>
          <p:cNvSpPr/>
          <p:nvPr/>
        </p:nvSpPr>
        <p:spPr>
          <a:xfrm>
            <a:off x="4072445" y="5793027"/>
            <a:ext cx="609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11</a:t>
            </a:r>
            <a:endParaRPr lang="x-none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496082D-EE66-2842-8B72-BC02B467A5A6}"/>
              </a:ext>
            </a:extLst>
          </p:cNvPr>
          <p:cNvSpPr txBox="1"/>
          <p:nvPr/>
        </p:nvSpPr>
        <p:spPr>
          <a:xfrm>
            <a:off x="871795" y="5845316"/>
            <a:ext cx="164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c) </a:t>
            </a: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id="{331B015E-334A-CB43-B13C-42E5B35C33E0}"/>
              </a:ext>
            </a:extLst>
          </p:cNvPr>
          <p:cNvSpPr/>
          <p:nvPr/>
        </p:nvSpPr>
        <p:spPr>
          <a:xfrm>
            <a:off x="5422425" y="5660836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chemeClr val="tx1"/>
                </a:solidFill>
              </a:rPr>
              <a:t>8  +  5  =     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F6AE6125-3489-F64D-84A4-66D712DC3FDC}"/>
              </a:ext>
            </a:extLst>
          </p:cNvPr>
          <p:cNvSpPr/>
          <p:nvPr/>
        </p:nvSpPr>
        <p:spPr>
          <a:xfrm>
            <a:off x="7247932" y="579302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13</a:t>
            </a:r>
            <a:endParaRPr lang="x-none" dirty="0"/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DE9AFB7E-F9F2-504C-94D1-41A39D057DB5}"/>
              </a:ext>
            </a:extLst>
          </p:cNvPr>
          <p:cNvSpPr/>
          <p:nvPr/>
        </p:nvSpPr>
        <p:spPr>
          <a:xfrm>
            <a:off x="8341136" y="5641958"/>
            <a:ext cx="2405155" cy="923539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3200" dirty="0">
                <a:solidFill>
                  <a:schemeClr val="tx1"/>
                </a:solidFill>
              </a:rPr>
              <a:t>9  +  4  =     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B126AFC0-A83E-8F47-BD20-3BE7C874F402}"/>
              </a:ext>
            </a:extLst>
          </p:cNvPr>
          <p:cNvSpPr/>
          <p:nvPr/>
        </p:nvSpPr>
        <p:spPr>
          <a:xfrm>
            <a:off x="10166643" y="5774149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13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0" grpId="0" animBg="1"/>
      <p:bldP spid="82" grpId="0" animBg="1"/>
      <p:bldP spid="11" grpId="0"/>
      <p:bldP spid="85" grpId="0" animBg="1"/>
      <p:bldP spid="93" grpId="0" animBg="1"/>
      <p:bldP spid="94" grpId="0" animBg="1"/>
      <p:bldP spid="132" grpId="0" animBg="1"/>
      <p:bldP spid="133" grpId="0" animBg="1"/>
      <p:bldP spid="134" grpId="0" animBg="1"/>
      <p:bldP spid="135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/>
      <p:bldP spid="164" grpId="0" animBg="1"/>
      <p:bldP spid="165" grpId="0" animBg="1"/>
      <p:bldP spid="166" grpId="0" animBg="1"/>
      <p:bldP spid="167" grpId="0"/>
      <p:bldP spid="168" grpId="0"/>
      <p:bldP spid="169" grpId="0" animBg="1"/>
      <p:bldP spid="170" grpId="0"/>
      <p:bldP spid="171" grpId="0" animBg="1"/>
      <p:bldP spid="17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3180</TotalTime>
  <Words>402</Words>
  <Application>Microsoft Office PowerPoint</Application>
  <PresentationFormat>Widescreen</PresentationFormat>
  <Paragraphs>183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310</cp:revision>
  <dcterms:created xsi:type="dcterms:W3CDTF">2021-06-02T01:34:28Z</dcterms:created>
  <dcterms:modified xsi:type="dcterms:W3CDTF">2025-04-12T04:00:46Z</dcterms:modified>
</cp:coreProperties>
</file>