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7"/>
  </p:notesMasterIdLst>
  <p:sldIdLst>
    <p:sldId id="319" r:id="rId2"/>
    <p:sldId id="312" r:id="rId3"/>
    <p:sldId id="295" r:id="rId4"/>
    <p:sldId id="313" r:id="rId5"/>
    <p:sldId id="318" r:id="rId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D868"/>
    <a:srgbClr val="59C030"/>
    <a:srgbClr val="F6B843"/>
    <a:srgbClr val="66E5B9"/>
    <a:srgbClr val="F0C9BF"/>
    <a:srgbClr val="F5A45F"/>
    <a:srgbClr val="FFED8E"/>
    <a:srgbClr val="B2E3FC"/>
    <a:srgbClr val="FFF89A"/>
    <a:srgbClr val="F06D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69" autoAdjust="0"/>
    <p:restoredTop sz="94660"/>
  </p:normalViewPr>
  <p:slideViewPr>
    <p:cSldViewPr snapToGrid="0">
      <p:cViewPr varScale="1">
        <p:scale>
          <a:sx n="89" d="100"/>
          <a:sy n="89" d="100"/>
        </p:scale>
        <p:origin x="82" y="2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6907D7-CA7B-4D9A-B113-1BC33D2AEF8F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5B603-7147-4868-B5B9-86427EDD73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04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205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62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51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516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939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86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2025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35046-AAC3-49B7-A409-948708B0BEFA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839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63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888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95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340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59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8C974-4C49-49F8-B040-D9B9C1C2E6D8}" type="datetimeFigureOut">
              <a:rPr lang="en-GB" smtClean="0"/>
              <a:t>12/04/2025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1008B-C008-4413-8BD6-07E668DC5868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095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10" r:id="rId12"/>
    <p:sldLayoutId id="2147483649" r:id="rId13"/>
    <p:sldLayoutId id="2147483650" r:id="rId14"/>
    <p:sldLayoutId id="2147483660" r:id="rId15"/>
    <p:sldLayoutId id="2147483661" r:id="rId16"/>
    <p:sldLayoutId id="2147483674" r:id="rId17"/>
    <p:sldLayoutId id="2147483691" r:id="rId18"/>
    <p:sldLayoutId id="2147483662" r:id="rId19"/>
    <p:sldLayoutId id="2147483663" r:id="rId20"/>
    <p:sldLayoutId id="2147483664" r:id="rId21"/>
    <p:sldLayoutId id="2147483665" r:id="rId22"/>
    <p:sldLayoutId id="2147483675" r:id="rId23"/>
    <p:sldLayoutId id="2147483677" r:id="rId24"/>
    <p:sldLayoutId id="2147483678" r:id="rId25"/>
    <p:sldLayoutId id="2147483679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448300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800">
              <a:defRPr/>
            </a:pPr>
            <a:r>
              <a:rPr lang="en-US" sz="45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GIỜ </a:t>
            </a:r>
            <a:r>
              <a:rPr lang="en-US" sz="45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LỚP 2A</a:t>
            </a:r>
            <a:endParaRPr lang="en-US" sz="4500" b="1" dirty="0">
              <a:solidFill>
                <a:srgbClr val="FF0000"/>
              </a:solidFill>
              <a:effectLst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4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800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 NGHĨA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31632" y="4427957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defRPr/>
            </a:pPr>
            <a:r>
              <a:rPr lang="en-US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  <a:endParaRPr lang="en-US" sz="3200" b="1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88046"/>
            <a:ext cx="12196868" cy="1356902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4"/>
            <a:ext cx="4328770" cy="1356902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6" y="3175992"/>
            <a:ext cx="2472596" cy="362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32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354596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2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78714" y="297506"/>
            <a:ext cx="6490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CỘNG, PHÉP TRỪ TRONG PHẠM VI 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92951" y="2114120"/>
            <a:ext cx="6606104" cy="275152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7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PHÉP CỘNG (QUA 10)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TRONG PHẠM VI 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0A635F-595D-7944-B06B-0F42D3C7303D}"/>
              </a:ext>
            </a:extLst>
          </p:cNvPr>
          <p:cNvSpPr txBox="1"/>
          <p:nvPr/>
        </p:nvSpPr>
        <p:spPr>
          <a:xfrm>
            <a:off x="1085088" y="13776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6923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E98C1D-7EDB-7D4A-A68F-8F6924D74B4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838" y="2147008"/>
            <a:ext cx="6868323" cy="406510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04CA672B-C45E-7143-B607-947E9D0C213F}"/>
              </a:ext>
            </a:extLst>
          </p:cNvPr>
          <p:cNvGrpSpPr/>
          <p:nvPr/>
        </p:nvGrpSpPr>
        <p:grpSpPr>
          <a:xfrm>
            <a:off x="770113" y="27600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0144A0-629E-AB41-AAF3-EF113EBF4A61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F06D3B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9474789-F062-3F4B-8555-19C34566E68B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7DF36B-DC0C-2B42-B409-82D2F5C5C770}"/>
              </a:ext>
            </a:extLst>
          </p:cNvPr>
          <p:cNvSpPr txBox="1"/>
          <p:nvPr/>
        </p:nvSpPr>
        <p:spPr>
          <a:xfrm>
            <a:off x="1430308" y="501116"/>
            <a:ext cx="95492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/>
              <a:t>Để giúp đỡ các bạn học sinh ở vùng khó khăn, lớp em đã quyên góp được 8 thùng quần áo và 5 thùng sách vở. Hỏi cả quần áo và sách vở, lớp em đã quyên góp được bao nhiêu thùng?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val="17584987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8">
            <a:extLst>
              <a:ext uri="{FF2B5EF4-FFF2-40B4-BE49-F238E27FC236}">
                <a16:creationId xmlns:a16="http://schemas.microsoft.com/office/drawing/2014/main" id="{96CA9F13-FD61-4962-8F52-38594050E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76400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 b="1"/>
          </a:p>
        </p:txBody>
      </p:sp>
      <p:pic>
        <p:nvPicPr>
          <p:cNvPr id="29699" name="Picture 2" descr="Tập Học Sinh Siêu Cấp 200 Trang - 4 Ô Ly (Lốc 5 Cuốn) | Tiki">
            <a:extLst>
              <a:ext uri="{FF2B5EF4-FFF2-40B4-BE49-F238E27FC236}">
                <a16:creationId xmlns:a16="http://schemas.microsoft.com/office/drawing/2014/main" id="{68D64505-2C50-4BF1-8C87-4EF8B3CFA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-1" r="15096" b="50765"/>
          <a:stretch/>
        </p:blipFill>
        <p:spPr bwMode="auto">
          <a:xfrm>
            <a:off x="-152400" y="-142043"/>
            <a:ext cx="12344400" cy="700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2" name="Text Box 69">
            <a:extLst>
              <a:ext uri="{FF2B5EF4-FFF2-40B4-BE49-F238E27FC236}">
                <a16:creationId xmlns:a16="http://schemas.microsoft.com/office/drawing/2014/main" id="{324A94C8-F470-48F1-AD34-1CBA28B19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387" y="2050502"/>
            <a:ext cx="7604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 10) </a:t>
            </a: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  <a:endParaRPr lang="en-US" altLang="en-US" sz="20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4E7AFB-291C-4642-B8AB-D2DD8077F861}"/>
              </a:ext>
            </a:extLst>
          </p:cNvPr>
          <p:cNvGrpSpPr/>
          <p:nvPr/>
        </p:nvGrpSpPr>
        <p:grpSpPr>
          <a:xfrm>
            <a:off x="5993492" y="1432032"/>
            <a:ext cx="1981200" cy="584775"/>
            <a:chOff x="7620002" y="1684476"/>
            <a:chExt cx="1981200" cy="584775"/>
          </a:xfrm>
        </p:grpSpPr>
        <p:sp>
          <p:nvSpPr>
            <p:cNvPr id="29712" name="Text Box 69">
              <a:extLst>
                <a:ext uri="{FF2B5EF4-FFF2-40B4-BE49-F238E27FC236}">
                  <a16:creationId xmlns:a16="http://schemas.microsoft.com/office/drawing/2014/main" id="{9E004C11-E213-4C5F-B68D-55B213818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2" y="1684476"/>
              <a:ext cx="1981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66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altLang="en-US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4692013-6D73-45CC-80C7-A723223829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77441" y="2222605"/>
              <a:ext cx="73684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69">
            <a:extLst>
              <a:ext uri="{FF2B5EF4-FFF2-40B4-BE49-F238E27FC236}">
                <a16:creationId xmlns:a16="http://schemas.microsoft.com/office/drawing/2014/main" id="{2B281E52-F440-4831-8721-9EB971E89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786" y="2660654"/>
            <a:ext cx="1475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</a:t>
            </a:r>
            <a:endParaRPr lang="en-US" altLang="en-US" sz="2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69">
            <a:extLst>
              <a:ext uri="{FF2B5EF4-FFF2-40B4-BE49-F238E27FC236}">
                <a16:creationId xmlns:a16="http://schemas.microsoft.com/office/drawing/2014/main" id="{BEDBA07E-1662-4C3D-A60B-52F751EF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896" y="2703200"/>
            <a:ext cx="1707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90EDF8-2C21-41BC-874C-EB57945092E4}"/>
              </a:ext>
            </a:extLst>
          </p:cNvPr>
          <p:cNvCxnSpPr>
            <a:cxnSpLocks/>
          </p:cNvCxnSpPr>
          <p:nvPr/>
        </p:nvCxnSpPr>
        <p:spPr>
          <a:xfrm>
            <a:off x="4119326" y="3053715"/>
            <a:ext cx="0" cy="241883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B00C86-544F-434C-8CB3-774080C920B4}"/>
              </a:ext>
            </a:extLst>
          </p:cNvPr>
          <p:cNvCxnSpPr/>
          <p:nvPr/>
        </p:nvCxnSpPr>
        <p:spPr>
          <a:xfrm>
            <a:off x="6120598" y="3245429"/>
            <a:ext cx="134052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 Box 69">
            <a:extLst>
              <a:ext uri="{FF2B5EF4-FFF2-40B4-BE49-F238E27FC236}">
                <a16:creationId xmlns:a16="http://schemas.microsoft.com/office/drawing/2014/main" id="{79927F98-E177-4BFC-B51C-E80EFCCC09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1532" y="3274394"/>
            <a:ext cx="568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dirty="0">
                <a:latin typeface="Wide Latin" panose="020A0A070505050204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69">
            <a:extLst>
              <a:ext uri="{FF2B5EF4-FFF2-40B4-BE49-F238E27FC236}">
                <a16:creationId xmlns:a16="http://schemas.microsoft.com/office/drawing/2014/main" id="{18656E69-523A-41A8-8BE4-669E57A0C0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798" y="3888771"/>
            <a:ext cx="568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dirty="0">
                <a:latin typeface="Wide Latin" panose="020A0A070505050204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69">
            <a:extLst>
              <a:ext uri="{FF2B5EF4-FFF2-40B4-BE49-F238E27FC236}">
                <a16:creationId xmlns:a16="http://schemas.microsoft.com/office/drawing/2014/main" id="{1F91452B-1618-431B-81A4-8CBE54B0C7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2193" y="4490314"/>
            <a:ext cx="5687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dirty="0">
                <a:latin typeface="Wide Latin" panose="020A0A070505050204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0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8">
            <a:extLst>
              <a:ext uri="{FF2B5EF4-FFF2-40B4-BE49-F238E27FC236}">
                <a16:creationId xmlns:a16="http://schemas.microsoft.com/office/drawing/2014/main" id="{96CA9F13-FD61-4962-8F52-38594050E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1676400"/>
            <a:ext cx="2514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US" altLang="en-US" sz="2800" b="1"/>
          </a:p>
        </p:txBody>
      </p:sp>
      <p:pic>
        <p:nvPicPr>
          <p:cNvPr id="29699" name="Picture 2" descr="Tập Học Sinh Siêu Cấp 200 Trang - 4 Ô Ly (Lốc 5 Cuốn) | Tiki">
            <a:extLst>
              <a:ext uri="{FF2B5EF4-FFF2-40B4-BE49-F238E27FC236}">
                <a16:creationId xmlns:a16="http://schemas.microsoft.com/office/drawing/2014/main" id="{68D64505-2C50-4BF1-8C87-4EF8B3CFA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6" t="-1" r="15096" b="50765"/>
          <a:stretch/>
        </p:blipFill>
        <p:spPr bwMode="auto">
          <a:xfrm>
            <a:off x="-152400" y="-142043"/>
            <a:ext cx="12344400" cy="7000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32" name="Text Box 69">
            <a:extLst>
              <a:ext uri="{FF2B5EF4-FFF2-40B4-BE49-F238E27FC236}">
                <a16:creationId xmlns:a16="http://schemas.microsoft.com/office/drawing/2014/main" id="{324A94C8-F470-48F1-AD34-1CBA28B190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5387" y="2050502"/>
            <a:ext cx="760403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(qua 10) </a:t>
            </a: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20</a:t>
            </a:r>
            <a:endParaRPr lang="en-US" altLang="en-US" sz="2000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A4E7AFB-291C-4642-B8AB-D2DD8077F861}"/>
              </a:ext>
            </a:extLst>
          </p:cNvPr>
          <p:cNvGrpSpPr/>
          <p:nvPr/>
        </p:nvGrpSpPr>
        <p:grpSpPr>
          <a:xfrm>
            <a:off x="5993492" y="1432032"/>
            <a:ext cx="1981200" cy="584775"/>
            <a:chOff x="7620002" y="1684476"/>
            <a:chExt cx="1981200" cy="584775"/>
          </a:xfrm>
        </p:grpSpPr>
        <p:sp>
          <p:nvSpPr>
            <p:cNvPr id="29712" name="Text Box 69">
              <a:extLst>
                <a:ext uri="{FF2B5EF4-FFF2-40B4-BE49-F238E27FC236}">
                  <a16:creationId xmlns:a16="http://schemas.microsoft.com/office/drawing/2014/main" id="{9E004C11-E213-4C5F-B68D-55B2138185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20002" y="1684476"/>
              <a:ext cx="1981200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dirty="0" err="1">
                  <a:solidFill>
                    <a:srgbClr val="66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Toán</a:t>
              </a:r>
              <a:endParaRPr lang="en-US" altLang="en-US" sz="2000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4692013-6D73-45CC-80C7-A7232238299C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7777441" y="2222605"/>
              <a:ext cx="736846" cy="0"/>
            </a:xfrm>
            <a:prstGeom prst="line">
              <a:avLst/>
            </a:prstGeom>
            <a:ln w="28575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4" name="Text Box 69">
            <a:extLst>
              <a:ext uri="{FF2B5EF4-FFF2-40B4-BE49-F238E27FC236}">
                <a16:creationId xmlns:a16="http://schemas.microsoft.com/office/drawing/2014/main" id="{2B281E52-F440-4831-8721-9EB971E89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786" y="2660654"/>
            <a:ext cx="14752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5/</a:t>
            </a:r>
            <a:endParaRPr lang="en-US" altLang="en-US" sz="2000" b="1" dirty="0">
              <a:solidFill>
                <a:srgbClr val="66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69">
            <a:extLst>
              <a:ext uri="{FF2B5EF4-FFF2-40B4-BE49-F238E27FC236}">
                <a16:creationId xmlns:a16="http://schemas.microsoft.com/office/drawing/2014/main" id="{BEDBA07E-1662-4C3D-A60B-52F751EFE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4896" y="2703200"/>
            <a:ext cx="170747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alt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C90EDF8-2C21-41BC-874C-EB57945092E4}"/>
              </a:ext>
            </a:extLst>
          </p:cNvPr>
          <p:cNvCxnSpPr>
            <a:cxnSpLocks/>
          </p:cNvCxnSpPr>
          <p:nvPr/>
        </p:nvCxnSpPr>
        <p:spPr>
          <a:xfrm>
            <a:off x="4119326" y="3072765"/>
            <a:ext cx="0" cy="3012024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FB00C86-544F-434C-8CB3-774080C920B4}"/>
              </a:ext>
            </a:extLst>
          </p:cNvPr>
          <p:cNvCxnSpPr/>
          <p:nvPr/>
        </p:nvCxnSpPr>
        <p:spPr>
          <a:xfrm>
            <a:off x="6120598" y="3245429"/>
            <a:ext cx="1340528" cy="0"/>
          </a:xfrm>
          <a:prstGeom prst="line">
            <a:avLst/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 Box 69">
            <a:extLst>
              <a:ext uri="{FF2B5EF4-FFF2-40B4-BE49-F238E27FC236}">
                <a16:creationId xmlns:a16="http://schemas.microsoft.com/office/drawing/2014/main" id="{E3A62BFB-B551-408D-B9FF-D72A2719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1051" y="3234037"/>
            <a:ext cx="74927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Box 69">
            <a:extLst>
              <a:ext uri="{FF2B5EF4-FFF2-40B4-BE49-F238E27FC236}">
                <a16:creationId xmlns:a16="http://schemas.microsoft.com/office/drawing/2014/main" id="{E3A62BFB-B551-408D-B9FF-D72A2719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642" y="3846009"/>
            <a:ext cx="74927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Box 69">
            <a:extLst>
              <a:ext uri="{FF2B5EF4-FFF2-40B4-BE49-F238E27FC236}">
                <a16:creationId xmlns:a16="http://schemas.microsoft.com/office/drawing/2014/main" id="{E3A62BFB-B551-408D-B9FF-D72A2719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820" y="4456162"/>
            <a:ext cx="74927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+ 5 =         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Box 69">
            <a:extLst>
              <a:ext uri="{FF2B5EF4-FFF2-40B4-BE49-F238E27FC236}">
                <a16:creationId xmlns:a16="http://schemas.microsoft.com/office/drawing/2014/main" id="{E3A62BFB-B551-408D-B9FF-D72A271968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5846" y="5053914"/>
            <a:ext cx="749270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None/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thùng</a:t>
            </a:r>
            <a:endParaRPr 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5CC0566-5E00-42A8-AEB3-12E5A3003759}"/>
              </a:ext>
            </a:extLst>
          </p:cNvPr>
          <p:cNvCxnSpPr/>
          <p:nvPr/>
        </p:nvCxnSpPr>
        <p:spPr>
          <a:xfrm>
            <a:off x="4119326" y="6113315"/>
            <a:ext cx="8063883" cy="0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586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3181</TotalTime>
  <Words>157</Words>
  <Application>Microsoft Office PowerPoint</Application>
  <PresentationFormat>Widescreen</PresentationFormat>
  <Paragraphs>27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DFPOP1-W9</vt:lpstr>
      <vt:lpstr>Times New Roman</vt:lpstr>
      <vt:lpstr>Wide Latin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310</cp:revision>
  <dcterms:created xsi:type="dcterms:W3CDTF">2021-06-02T01:34:28Z</dcterms:created>
  <dcterms:modified xsi:type="dcterms:W3CDTF">2025-04-12T04:00:55Z</dcterms:modified>
</cp:coreProperties>
</file>