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2"/>
  </p:notesMasterIdLst>
  <p:sldIdLst>
    <p:sldId id="319" r:id="rId2"/>
    <p:sldId id="312" r:id="rId3"/>
    <p:sldId id="306" r:id="rId4"/>
    <p:sldId id="291" r:id="rId5"/>
    <p:sldId id="292" r:id="rId6"/>
    <p:sldId id="293" r:id="rId7"/>
    <p:sldId id="294" r:id="rId8"/>
    <p:sldId id="295" r:id="rId9"/>
    <p:sldId id="313" r:id="rId10"/>
    <p:sldId id="318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868"/>
    <a:srgbClr val="59C030"/>
    <a:srgbClr val="F6B843"/>
    <a:srgbClr val="66E5B9"/>
    <a:srgbClr val="F0C9BF"/>
    <a:srgbClr val="F5A45F"/>
    <a:srgbClr val="FFED8E"/>
    <a:srgbClr val="B2E3FC"/>
    <a:srgbClr val="FFF89A"/>
    <a:srgbClr val="F06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69" autoAdjust="0"/>
    <p:restoredTop sz="94660"/>
  </p:normalViewPr>
  <p:slideViewPr>
    <p:cSldViewPr snapToGrid="0">
      <p:cViewPr varScale="1">
        <p:scale>
          <a:sx n="89" d="100"/>
          <a:sy n="89" d="100"/>
        </p:scale>
        <p:origin x="82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2F4C8-C436-4789-B448-D3A49FBC0AFC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5D98F-8C29-45AD-8B58-5CF995E6F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0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56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C974-4C49-49F8-B040-D9B9C1C2E6D8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08B-C008-4413-8BD6-07E668DC5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625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C974-4C49-49F8-B040-D9B9C1C2E6D8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08B-C008-4413-8BD6-07E668DC5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51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C974-4C49-49F8-B040-D9B9C1C2E6D8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08B-C008-4413-8BD6-07E668DC5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516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939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C974-4C49-49F8-B040-D9B9C1C2E6D8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08B-C008-4413-8BD6-07E668DC5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65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C974-4C49-49F8-B040-D9B9C1C2E6D8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08B-C008-4413-8BD6-07E668DC5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202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5046-AAC3-49B7-A409-948708B0BEF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39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C974-4C49-49F8-B040-D9B9C1C2E6D8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08B-C008-4413-8BD6-07E668DC5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63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C974-4C49-49F8-B040-D9B9C1C2E6D8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08B-C008-4413-8BD6-07E668DC5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88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9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C974-4C49-49F8-B040-D9B9C1C2E6D8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08B-C008-4413-8BD6-07E668DC5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340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C974-4C49-49F8-B040-D9B9C1C2E6D8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08B-C008-4413-8BD6-07E668DC5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59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8C974-4C49-49F8-B040-D9B9C1C2E6D8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1008B-C008-4413-8BD6-07E668DC586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095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10" r:id="rId12"/>
    <p:sldLayoutId id="2147483649" r:id="rId13"/>
    <p:sldLayoutId id="2147483650" r:id="rId14"/>
    <p:sldLayoutId id="2147483660" r:id="rId15"/>
    <p:sldLayoutId id="2147483661" r:id="rId16"/>
    <p:sldLayoutId id="2147483674" r:id="rId17"/>
    <p:sldLayoutId id="2147483691" r:id="rId18"/>
    <p:sldLayoutId id="2147483662" r:id="rId19"/>
    <p:sldLayoutId id="2147483663" r:id="rId20"/>
    <p:sldLayoutId id="2147483664" r:id="rId21"/>
    <p:sldLayoutId id="2147483665" r:id="rId22"/>
    <p:sldLayoutId id="2147483675" r:id="rId23"/>
    <p:sldLayoutId id="2147483677" r:id="rId24"/>
    <p:sldLayoutId id="2147483678" r:id="rId25"/>
    <p:sldLayoutId id="2147483679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8300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4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800">
              <a:defRPr/>
            </a:pPr>
            <a:r>
              <a:rPr lang="en-US" sz="4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</a:t>
            </a:r>
            <a:r>
              <a:rPr lang="en-US" sz="45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 </a:t>
            </a:r>
            <a:r>
              <a:rPr lang="en-US" sz="45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 2A</a:t>
            </a:r>
            <a:endParaRPr lang="en-US" sz="4500" b="1" dirty="0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4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 NGHĨA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1632" y="4427957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8046"/>
            <a:ext cx="12196868" cy="1356902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4"/>
            <a:ext cx="4328770" cy="1356902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6" y="3175992"/>
            <a:ext cx="2472596" cy="362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45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8">
            <a:extLst>
              <a:ext uri="{FF2B5EF4-FFF2-40B4-BE49-F238E27FC236}">
                <a16:creationId xmlns:a16="http://schemas.microsoft.com/office/drawing/2014/main" id="{96CA9F13-FD61-4962-8F52-38594050E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676400"/>
            <a:ext cx="2514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 b="1"/>
          </a:p>
        </p:txBody>
      </p:sp>
      <p:pic>
        <p:nvPicPr>
          <p:cNvPr id="29699" name="Picture 2" descr="Tập Học Sinh Siêu Cấp 200 Trang - 4 Ô Ly (Lốc 5 Cuốn) | Tiki">
            <a:extLst>
              <a:ext uri="{FF2B5EF4-FFF2-40B4-BE49-F238E27FC236}">
                <a16:creationId xmlns:a16="http://schemas.microsoft.com/office/drawing/2014/main" id="{68D64505-2C50-4BF1-8C87-4EF8B3CFA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6" t="-1" r="15096" b="50765"/>
          <a:stretch/>
        </p:blipFill>
        <p:spPr bwMode="auto">
          <a:xfrm>
            <a:off x="-152400" y="-142043"/>
            <a:ext cx="12344400" cy="700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32" name="Text Box 69">
            <a:extLst>
              <a:ext uri="{FF2B5EF4-FFF2-40B4-BE49-F238E27FC236}">
                <a16:creationId xmlns:a16="http://schemas.microsoft.com/office/drawing/2014/main" id="{324A94C8-F470-48F1-AD34-1CBA28B19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5387" y="2050502"/>
            <a:ext cx="76040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(qua 10) </a:t>
            </a:r>
            <a:r>
              <a:rPr lang="en-US" altLang="en-US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20</a:t>
            </a:r>
            <a:endParaRPr lang="en-US" altLang="en-US" sz="20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A4E7AFB-291C-4642-B8AB-D2DD8077F861}"/>
              </a:ext>
            </a:extLst>
          </p:cNvPr>
          <p:cNvGrpSpPr/>
          <p:nvPr/>
        </p:nvGrpSpPr>
        <p:grpSpPr>
          <a:xfrm>
            <a:off x="5993492" y="1432032"/>
            <a:ext cx="1981200" cy="584775"/>
            <a:chOff x="7620002" y="1684476"/>
            <a:chExt cx="1981200" cy="584775"/>
          </a:xfrm>
        </p:grpSpPr>
        <p:sp>
          <p:nvSpPr>
            <p:cNvPr id="29712" name="Text Box 69">
              <a:extLst>
                <a:ext uri="{FF2B5EF4-FFF2-40B4-BE49-F238E27FC236}">
                  <a16:creationId xmlns:a16="http://schemas.microsoft.com/office/drawing/2014/main" id="{9E004C11-E213-4C5F-B68D-55B213818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2" y="1684476"/>
              <a:ext cx="19812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 err="1">
                  <a:solidFill>
                    <a:srgbClr val="66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en-US" altLang="en-US" sz="20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4692013-6D73-45CC-80C7-A7232238299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77441" y="2222605"/>
              <a:ext cx="736846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 Box 69">
            <a:extLst>
              <a:ext uri="{FF2B5EF4-FFF2-40B4-BE49-F238E27FC236}">
                <a16:creationId xmlns:a16="http://schemas.microsoft.com/office/drawing/2014/main" id="{2B281E52-F440-4831-8721-9EB971E89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6786" y="2660654"/>
            <a:ext cx="14752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</a:t>
            </a:r>
            <a:endParaRPr lang="en-US" altLang="en-US" sz="20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69">
            <a:extLst>
              <a:ext uri="{FF2B5EF4-FFF2-40B4-BE49-F238E27FC236}">
                <a16:creationId xmlns:a16="http://schemas.microsoft.com/office/drawing/2014/main" id="{BEDBA07E-1662-4C3D-A60B-52F751EFE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4896" y="2703200"/>
            <a:ext cx="17074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C90EDF8-2C21-41BC-874C-EB57945092E4}"/>
              </a:ext>
            </a:extLst>
          </p:cNvPr>
          <p:cNvCxnSpPr>
            <a:cxnSpLocks/>
          </p:cNvCxnSpPr>
          <p:nvPr/>
        </p:nvCxnSpPr>
        <p:spPr>
          <a:xfrm>
            <a:off x="4119326" y="3072765"/>
            <a:ext cx="0" cy="301202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FB00C86-544F-434C-8CB3-774080C920B4}"/>
              </a:ext>
            </a:extLst>
          </p:cNvPr>
          <p:cNvCxnSpPr/>
          <p:nvPr/>
        </p:nvCxnSpPr>
        <p:spPr>
          <a:xfrm>
            <a:off x="6120598" y="3245429"/>
            <a:ext cx="1340528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 Box 69">
            <a:extLst>
              <a:ext uri="{FF2B5EF4-FFF2-40B4-BE49-F238E27FC236}">
                <a16:creationId xmlns:a16="http://schemas.microsoft.com/office/drawing/2014/main" id="{E3A62BFB-B551-408D-B9FF-D72A27196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051" y="3234037"/>
            <a:ext cx="74927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69">
            <a:extLst>
              <a:ext uri="{FF2B5EF4-FFF2-40B4-BE49-F238E27FC236}">
                <a16:creationId xmlns:a16="http://schemas.microsoft.com/office/drawing/2014/main" id="{E3A62BFB-B551-408D-B9FF-D72A27196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0642" y="3846009"/>
            <a:ext cx="74927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69">
            <a:extLst>
              <a:ext uri="{FF2B5EF4-FFF2-40B4-BE49-F238E27FC236}">
                <a16:creationId xmlns:a16="http://schemas.microsoft.com/office/drawing/2014/main" id="{E3A62BFB-B551-408D-B9FF-D72A27196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1820" y="4456162"/>
            <a:ext cx="74927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+ 5 =        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69">
            <a:extLst>
              <a:ext uri="{FF2B5EF4-FFF2-40B4-BE49-F238E27FC236}">
                <a16:creationId xmlns:a16="http://schemas.microsoft.com/office/drawing/2014/main" id="{E3A62BFB-B551-408D-B9FF-D72A27196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846" y="5053914"/>
            <a:ext cx="74927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CC0566-5E00-42A8-AEB3-12E5A3003759}"/>
              </a:ext>
            </a:extLst>
          </p:cNvPr>
          <p:cNvCxnSpPr/>
          <p:nvPr/>
        </p:nvCxnSpPr>
        <p:spPr>
          <a:xfrm>
            <a:off x="4119326" y="6113315"/>
            <a:ext cx="8063883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86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354596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78714" y="297506"/>
            <a:ext cx="6490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92951" y="2114120"/>
            <a:ext cx="6606104" cy="275152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7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PHÉP CỘNG (QUA 10)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TRONG PHẠM VI 20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923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101" y="1486689"/>
            <a:ext cx="8896887" cy="3433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9474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3C4972A-7D09-8D47-B64F-8B0EF5D7FF7A}"/>
              </a:ext>
            </a:extLst>
          </p:cNvPr>
          <p:cNvGrpSpPr/>
          <p:nvPr/>
        </p:nvGrpSpPr>
        <p:grpSpPr>
          <a:xfrm>
            <a:off x="1544512" y="1766521"/>
            <a:ext cx="6757052" cy="630790"/>
            <a:chOff x="1544512" y="1766521"/>
            <a:chExt cx="6757052" cy="63079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DEF1A76-EE40-6C44-96B2-87F3B84C82A4}"/>
                </a:ext>
              </a:extLst>
            </p:cNvPr>
            <p:cNvGrpSpPr/>
            <p:nvPr/>
          </p:nvGrpSpPr>
          <p:grpSpPr>
            <a:xfrm>
              <a:off x="1544512" y="1766521"/>
              <a:ext cx="6757052" cy="630790"/>
              <a:chOff x="2801857" y="1749895"/>
              <a:chExt cx="6757052" cy="630790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83B6D7-E2CA-EA4E-903E-CC4030F2647B}"/>
                  </a:ext>
                </a:extLst>
              </p:cNvPr>
              <p:cNvSpPr txBox="1"/>
              <p:nvPr/>
            </p:nvSpPr>
            <p:spPr>
              <a:xfrm>
                <a:off x="2801857" y="1857465"/>
                <a:ext cx="675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dirty="0"/>
                  <a:t>7  +  5  =  10  +           = 	</a:t>
                </a:r>
                <a:endParaRPr lang="x-none" sz="2800" dirty="0"/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20C0F89F-19C3-344D-9546-C9F521129532}"/>
                  </a:ext>
                </a:extLst>
              </p:cNvPr>
              <p:cNvSpPr/>
              <p:nvPr/>
            </p:nvSpPr>
            <p:spPr>
              <a:xfrm>
                <a:off x="6736456" y="1749895"/>
                <a:ext cx="639268" cy="6307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DD6C7000-A49E-2B4F-976D-780EADC735EF}"/>
                </a:ext>
              </a:extLst>
            </p:cNvPr>
            <p:cNvSpPr/>
            <p:nvPr/>
          </p:nvSpPr>
          <p:spPr>
            <a:xfrm>
              <a:off x="4174183" y="1766521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884318" y="72879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1544512" y="953906"/>
            <a:ext cx="976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Tính</a:t>
            </a:r>
            <a:r>
              <a:rPr lang="en-US" sz="2800" dirty="0"/>
              <a:t> 7 + 5</a:t>
            </a:r>
            <a:endParaRPr lang="x-none" sz="2800" dirty="0"/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B12C307-6C50-8A42-BB86-76BD5B28DDF5}"/>
              </a:ext>
            </a:extLst>
          </p:cNvPr>
          <p:cNvGrpSpPr/>
          <p:nvPr/>
        </p:nvGrpSpPr>
        <p:grpSpPr>
          <a:xfrm>
            <a:off x="2043639" y="2294328"/>
            <a:ext cx="972405" cy="421106"/>
            <a:chOff x="3435485" y="2273968"/>
            <a:chExt cx="636736" cy="4211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EA1C89-CCE2-6547-9D72-6646472385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8A75DC3-6380-474A-AA9F-C32CE7F399AF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9106485-3603-4E47-BCC3-036ECFFB9283}"/>
              </a:ext>
            </a:extLst>
          </p:cNvPr>
          <p:cNvSpPr/>
          <p:nvPr/>
        </p:nvSpPr>
        <p:spPr>
          <a:xfrm>
            <a:off x="1544512" y="268064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9C6A36D-CBCA-7346-8D3D-EDF811E48E29}"/>
              </a:ext>
            </a:extLst>
          </p:cNvPr>
          <p:cNvSpPr/>
          <p:nvPr/>
        </p:nvSpPr>
        <p:spPr>
          <a:xfrm>
            <a:off x="2897449" y="267830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88336BD-7539-6A47-96DE-E4376A55111B}"/>
              </a:ext>
            </a:extLst>
          </p:cNvPr>
          <p:cNvSpPr/>
          <p:nvPr/>
        </p:nvSpPr>
        <p:spPr>
          <a:xfrm>
            <a:off x="4176572" y="176652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5F1CA7C-11D9-EE47-B2AC-D184405F1705}"/>
              </a:ext>
            </a:extLst>
          </p:cNvPr>
          <p:cNvSpPr/>
          <p:nvPr/>
        </p:nvSpPr>
        <p:spPr>
          <a:xfrm>
            <a:off x="5475894" y="176652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A45709D-96E2-A54D-8BA6-295323F18671}"/>
              </a:ext>
            </a:extLst>
          </p:cNvPr>
          <p:cNvSpPr/>
          <p:nvPr/>
        </p:nvSpPr>
        <p:spPr>
          <a:xfrm>
            <a:off x="2892827" y="267622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8C0A366-E2A7-BF41-A295-1929F08EE0D3}"/>
              </a:ext>
            </a:extLst>
          </p:cNvPr>
          <p:cNvGrpSpPr/>
          <p:nvPr/>
        </p:nvGrpSpPr>
        <p:grpSpPr>
          <a:xfrm>
            <a:off x="1544512" y="4470401"/>
            <a:ext cx="6757052" cy="630790"/>
            <a:chOff x="1544512" y="1766521"/>
            <a:chExt cx="6757052" cy="63079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9A9ECC-5641-C049-B667-E1AE346972CA}"/>
                </a:ext>
              </a:extLst>
            </p:cNvPr>
            <p:cNvGrpSpPr/>
            <p:nvPr/>
          </p:nvGrpSpPr>
          <p:grpSpPr>
            <a:xfrm>
              <a:off x="1544512" y="1766521"/>
              <a:ext cx="6757052" cy="630790"/>
              <a:chOff x="2801857" y="1749895"/>
              <a:chExt cx="6757052" cy="630790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DC14DD2-4626-1245-B544-FC7913500CCB}"/>
                  </a:ext>
                </a:extLst>
              </p:cNvPr>
              <p:cNvSpPr txBox="1"/>
              <p:nvPr/>
            </p:nvSpPr>
            <p:spPr>
              <a:xfrm>
                <a:off x="2801857" y="1857465"/>
                <a:ext cx="675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dirty="0"/>
                  <a:t>7  +  6  =  10  +           = 	</a:t>
                </a:r>
                <a:endParaRPr lang="x-none" sz="2800" dirty="0"/>
              </a:p>
            </p:txBody>
          </p:sp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67452E4B-83D7-7B42-8C4D-3FB54C4F820D}"/>
                  </a:ext>
                </a:extLst>
              </p:cNvPr>
              <p:cNvSpPr/>
              <p:nvPr/>
            </p:nvSpPr>
            <p:spPr>
              <a:xfrm>
                <a:off x="6736456" y="1749895"/>
                <a:ext cx="639268" cy="6307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4CC4C014-4287-D84B-90B4-AD42BD6FBD39}"/>
                </a:ext>
              </a:extLst>
            </p:cNvPr>
            <p:cNvSpPr/>
            <p:nvPr/>
          </p:nvSpPr>
          <p:spPr>
            <a:xfrm>
              <a:off x="4174183" y="1766521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759B5B8-5DB7-EB4C-B504-D009E3DDAE2A}"/>
              </a:ext>
            </a:extLst>
          </p:cNvPr>
          <p:cNvSpPr txBox="1"/>
          <p:nvPr/>
        </p:nvSpPr>
        <p:spPr>
          <a:xfrm>
            <a:off x="1544512" y="3657786"/>
            <a:ext cx="976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Tính</a:t>
            </a:r>
            <a:r>
              <a:rPr lang="en-US" sz="2800" dirty="0"/>
              <a:t> 7 + 6</a:t>
            </a:r>
            <a:endParaRPr lang="x-none" sz="28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E3D2DD3-0320-6C4E-A821-D11E48EC7409}"/>
              </a:ext>
            </a:extLst>
          </p:cNvPr>
          <p:cNvGrpSpPr/>
          <p:nvPr/>
        </p:nvGrpSpPr>
        <p:grpSpPr>
          <a:xfrm>
            <a:off x="2043639" y="4998208"/>
            <a:ext cx="972405" cy="421106"/>
            <a:chOff x="3435485" y="2273968"/>
            <a:chExt cx="636736" cy="42110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55462AA-42FB-FA45-980A-4A931A16FA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AE19E6D-DB20-564B-B922-8196C97D31FD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74427476-357B-AE41-AE05-E34E12CBCCFE}"/>
              </a:ext>
            </a:extLst>
          </p:cNvPr>
          <p:cNvSpPr/>
          <p:nvPr/>
        </p:nvSpPr>
        <p:spPr>
          <a:xfrm>
            <a:off x="1544512" y="538452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7360370-F51D-FF42-A8ED-27E6DEB7C8EF}"/>
              </a:ext>
            </a:extLst>
          </p:cNvPr>
          <p:cNvSpPr/>
          <p:nvPr/>
        </p:nvSpPr>
        <p:spPr>
          <a:xfrm>
            <a:off x="2897449" y="538218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44E42A94-D2CC-A84E-87B6-56AB6CAE6CD1}"/>
              </a:ext>
            </a:extLst>
          </p:cNvPr>
          <p:cNvSpPr/>
          <p:nvPr/>
        </p:nvSpPr>
        <p:spPr>
          <a:xfrm>
            <a:off x="4176572" y="447040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204652D7-5706-BD40-B670-F1326BEE3D4D}"/>
              </a:ext>
            </a:extLst>
          </p:cNvPr>
          <p:cNvSpPr/>
          <p:nvPr/>
        </p:nvSpPr>
        <p:spPr>
          <a:xfrm>
            <a:off x="5475894" y="447040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8BCE5BE-967D-3D4F-A896-CB3D7E8498A5}"/>
              </a:ext>
            </a:extLst>
          </p:cNvPr>
          <p:cNvSpPr/>
          <p:nvPr/>
        </p:nvSpPr>
        <p:spPr>
          <a:xfrm>
            <a:off x="2892827" y="538010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0C0F89F-19C3-344D-9546-C9F521129532}"/>
              </a:ext>
            </a:extLst>
          </p:cNvPr>
          <p:cNvSpPr/>
          <p:nvPr/>
        </p:nvSpPr>
        <p:spPr>
          <a:xfrm>
            <a:off x="10295786" y="1836297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00B8905-4659-B545-8EFE-E90C12FE978C}"/>
              </a:ext>
            </a:extLst>
          </p:cNvPr>
          <p:cNvSpPr/>
          <p:nvPr/>
        </p:nvSpPr>
        <p:spPr>
          <a:xfrm>
            <a:off x="7964371" y="1710522"/>
            <a:ext cx="2405155" cy="923539"/>
          </a:xfrm>
          <a:prstGeom prst="roundRect">
            <a:avLst/>
          </a:prstGeom>
          <a:solidFill>
            <a:srgbClr val="FFC00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r>
              <a:rPr lang="x-none" sz="3200" dirty="0">
                <a:solidFill>
                  <a:schemeClr val="tx1"/>
                </a:solidFill>
              </a:rPr>
              <a:t>  +  </a:t>
            </a:r>
            <a:r>
              <a:rPr lang="en-US" sz="3200" dirty="0">
                <a:solidFill>
                  <a:schemeClr val="tx1"/>
                </a:solidFill>
              </a:rPr>
              <a:t>5</a:t>
            </a:r>
            <a:r>
              <a:rPr lang="x-none" sz="3200" dirty="0">
                <a:solidFill>
                  <a:schemeClr val="tx1"/>
                </a:solidFill>
              </a:rPr>
              <a:t>   </a:t>
            </a:r>
            <a:r>
              <a:rPr lang="en-US" sz="3200" dirty="0">
                <a:solidFill>
                  <a:schemeClr val="tx1"/>
                </a:solidFill>
              </a:rPr>
              <a:t>=</a:t>
            </a:r>
            <a:r>
              <a:rPr lang="x-none" sz="3200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88336BD-7539-6A47-96DE-E4376A55111B}"/>
              </a:ext>
            </a:extLst>
          </p:cNvPr>
          <p:cNvSpPr/>
          <p:nvPr/>
        </p:nvSpPr>
        <p:spPr>
          <a:xfrm>
            <a:off x="10298401" y="1836811"/>
            <a:ext cx="76508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12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20C0F89F-19C3-344D-9546-C9F521129532}"/>
              </a:ext>
            </a:extLst>
          </p:cNvPr>
          <p:cNvSpPr/>
          <p:nvPr/>
        </p:nvSpPr>
        <p:spPr>
          <a:xfrm>
            <a:off x="10403942" y="4436932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00B8905-4659-B545-8EFE-E90C12FE978C}"/>
              </a:ext>
            </a:extLst>
          </p:cNvPr>
          <p:cNvSpPr/>
          <p:nvPr/>
        </p:nvSpPr>
        <p:spPr>
          <a:xfrm>
            <a:off x="8072527" y="4311157"/>
            <a:ext cx="2405155" cy="923539"/>
          </a:xfrm>
          <a:prstGeom prst="roundRect">
            <a:avLst/>
          </a:prstGeom>
          <a:solidFill>
            <a:srgbClr val="FFC00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  <a:r>
              <a:rPr lang="x-none" sz="3200" dirty="0">
                <a:solidFill>
                  <a:schemeClr val="tx1"/>
                </a:solidFill>
              </a:rPr>
              <a:t>  +  </a:t>
            </a:r>
            <a:r>
              <a:rPr lang="en-US" sz="3200" dirty="0">
                <a:solidFill>
                  <a:schemeClr val="tx1"/>
                </a:solidFill>
              </a:rPr>
              <a:t>6</a:t>
            </a:r>
            <a:r>
              <a:rPr lang="x-none" sz="3200" dirty="0">
                <a:solidFill>
                  <a:schemeClr val="tx1"/>
                </a:solidFill>
              </a:rPr>
              <a:t>   </a:t>
            </a:r>
            <a:r>
              <a:rPr lang="en-US" sz="3200" dirty="0">
                <a:solidFill>
                  <a:schemeClr val="tx1"/>
                </a:solidFill>
              </a:rPr>
              <a:t>=</a:t>
            </a:r>
            <a:r>
              <a:rPr lang="x-none" sz="3200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C88336BD-7539-6A47-96DE-E4376A55111B}"/>
              </a:ext>
            </a:extLst>
          </p:cNvPr>
          <p:cNvSpPr/>
          <p:nvPr/>
        </p:nvSpPr>
        <p:spPr>
          <a:xfrm>
            <a:off x="10406557" y="4437446"/>
            <a:ext cx="76508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13</a:t>
            </a:r>
            <a:endParaRPr lang="x-non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280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4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27" grpId="0" animBg="1"/>
          <p:bldP spid="39" grpId="0" animBg="1"/>
          <p:bldP spid="45" grpId="0"/>
          <p:bldP spid="49" grpId="0" animBg="1"/>
          <p:bldP spid="50" grpId="0" animBg="1"/>
          <p:bldP spid="51" grpId="0" animBg="1"/>
          <p:bldP spid="52" grpId="0" animBg="1"/>
          <p:bldP spid="5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5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27" grpId="0" animBg="1"/>
          <p:bldP spid="39" grpId="0" animBg="1"/>
          <p:bldP spid="45" grpId="0"/>
          <p:bldP spid="49" grpId="0" animBg="1"/>
          <p:bldP spid="50" grpId="0" animBg="1"/>
          <p:bldP spid="51" grpId="0" animBg="1"/>
          <p:bldP spid="52" grpId="0" animBg="1"/>
          <p:bldP spid="5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54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F47074-F734-4E47-AC49-15ED38B037B8}"/>
              </a:ext>
            </a:extLst>
          </p:cNvPr>
          <p:cNvGrpSpPr/>
          <p:nvPr/>
        </p:nvGrpSpPr>
        <p:grpSpPr>
          <a:xfrm>
            <a:off x="806226" y="177240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a) 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947010"/>
              </p:ext>
            </p:extLst>
          </p:nvPr>
        </p:nvGraphicFramePr>
        <p:xfrm>
          <a:off x="1123943" y="1017740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803671" y="240007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6053228" y="239105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7373125" y="2400071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9909211" y="240294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2E4013-93AE-D546-A563-ACFA8EC6C03C}"/>
              </a:ext>
            </a:extLst>
          </p:cNvPr>
          <p:cNvGrpSpPr/>
          <p:nvPr/>
        </p:nvGrpSpPr>
        <p:grpSpPr>
          <a:xfrm>
            <a:off x="8124102" y="3429000"/>
            <a:ext cx="3223348" cy="3026651"/>
            <a:chOff x="3552092" y="1143000"/>
            <a:chExt cx="5052158" cy="4572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B6B3A11-1282-4141-9809-42D428B5F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750" y="1143000"/>
              <a:ext cx="5016500" cy="4572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37C05F4-FB70-584A-A081-81E94FD50A7E}"/>
                </a:ext>
              </a:extLst>
            </p:cNvPr>
            <p:cNvSpPr/>
            <p:nvPr/>
          </p:nvSpPr>
          <p:spPr>
            <a:xfrm>
              <a:off x="3552092" y="1154998"/>
              <a:ext cx="1512277" cy="1500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8D16A49-5AAE-224A-B9A3-7476B477087C}"/>
              </a:ext>
            </a:extLst>
          </p:cNvPr>
          <p:cNvSpPr txBox="1"/>
          <p:nvPr/>
        </p:nvSpPr>
        <p:spPr>
          <a:xfrm>
            <a:off x="1066642" y="3222286"/>
            <a:ext cx="9077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Mai tách 14 que tính thành hai nhóm. Em hãy tìm số que tính ở nhóm 2 trong bảng sau: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33E8453-5E06-2545-B577-AB33E8371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713229"/>
              </p:ext>
            </p:extLst>
          </p:nvPr>
        </p:nvGraphicFramePr>
        <p:xfrm>
          <a:off x="1162281" y="4205862"/>
          <a:ext cx="5937250" cy="2100255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968625">
                  <a:extLst>
                    <a:ext uri="{9D8B030D-6E8A-4147-A177-3AD203B41FA5}">
                      <a16:colId xmlns:a16="http://schemas.microsoft.com/office/drawing/2014/main" val="4224642784"/>
                    </a:ext>
                  </a:extLst>
                </a:gridCol>
                <a:gridCol w="2968625">
                  <a:extLst>
                    <a:ext uri="{9D8B030D-6E8A-4147-A177-3AD203B41FA5}">
                      <a16:colId xmlns:a16="http://schemas.microsoft.com/office/drawing/2014/main" val="639987107"/>
                    </a:ext>
                  </a:extLst>
                </a:gridCol>
              </a:tblGrid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</a:rPr>
                        <a:t>Nhóm</a:t>
                      </a:r>
                      <a:r>
                        <a:rPr lang="en-US" sz="2400" dirty="0">
                          <a:effectLst/>
                        </a:rPr>
                        <a:t> 1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Nhóm 2</a:t>
                      </a:r>
                      <a:endParaRPr lang="x-non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230587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10</a:t>
                      </a:r>
                      <a:endParaRPr lang="x-none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574775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9</a:t>
                      </a:r>
                      <a:endParaRPr lang="x-none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55435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8</a:t>
                      </a:r>
                      <a:endParaRPr lang="x-none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091680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7</a:t>
                      </a:r>
                      <a:endParaRPr lang="x-none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888577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6F6C93DF-7408-4847-B0BE-6D03B24FF937}"/>
              </a:ext>
            </a:extLst>
          </p:cNvPr>
          <p:cNvSpPr txBox="1"/>
          <p:nvPr/>
        </p:nvSpPr>
        <p:spPr>
          <a:xfrm>
            <a:off x="5213025" y="5024702"/>
            <a:ext cx="75097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F106A2D-F873-274A-BD99-BAF9E5A8F8F8}"/>
              </a:ext>
            </a:extLst>
          </p:cNvPr>
          <p:cNvSpPr txBox="1"/>
          <p:nvPr/>
        </p:nvSpPr>
        <p:spPr>
          <a:xfrm>
            <a:off x="5223217" y="5434349"/>
            <a:ext cx="75097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12F665-3816-8945-8F60-E3A51CA37EFC}"/>
              </a:ext>
            </a:extLst>
          </p:cNvPr>
          <p:cNvSpPr txBox="1"/>
          <p:nvPr/>
        </p:nvSpPr>
        <p:spPr>
          <a:xfrm>
            <a:off x="5223217" y="5843996"/>
            <a:ext cx="75097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80616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15" grpId="0" animBg="1"/>
      <p:bldP spid="16" grpId="0" animBg="1"/>
      <p:bldP spid="17" grpId="0" animBg="1"/>
      <p:bldP spid="35" grpId="0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8549FA-7ECB-B548-AEA1-BEA77103DFEB}"/>
              </a:ext>
            </a:extLst>
          </p:cNvPr>
          <p:cNvGrpSpPr/>
          <p:nvPr/>
        </p:nvGrpSpPr>
        <p:grpSpPr>
          <a:xfrm>
            <a:off x="825699" y="295840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2500BA0-74AB-6341-BC4B-420BF0E9772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EB026E1-0A0E-1642-8532-9B8F2D634D8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6CC93B3-2AF5-7C43-813A-98C2E1FB9FE4}"/>
              </a:ext>
            </a:extLst>
          </p:cNvPr>
          <p:cNvGrpSpPr/>
          <p:nvPr/>
        </p:nvGrpSpPr>
        <p:grpSpPr>
          <a:xfrm>
            <a:off x="1431525" y="1347928"/>
            <a:ext cx="2629671" cy="630790"/>
            <a:chOff x="2801857" y="1764259"/>
            <a:chExt cx="2629671" cy="63079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2E518DA-5AA3-3840-ABD4-CC0E636A6DFE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8  +  7  =   	</a:t>
              </a:r>
              <a:endParaRPr lang="x-none" sz="2800" dirty="0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DFA5AFAA-AC94-F045-B466-0B6A58FEB096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7447A0D-1CF3-184E-91F1-2B863BBBC58B}"/>
              </a:ext>
            </a:extLst>
          </p:cNvPr>
          <p:cNvSpPr txBox="1"/>
          <p:nvPr/>
        </p:nvSpPr>
        <p:spPr>
          <a:xfrm>
            <a:off x="1431525" y="520949"/>
            <a:ext cx="262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Tính</a:t>
            </a:r>
            <a:r>
              <a:rPr lang="en-US" sz="2800" dirty="0"/>
              <a:t> 8 + 7</a:t>
            </a:r>
            <a:endParaRPr lang="x-none" sz="28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CA3DD79-4DFF-5842-B275-B3E90D0E908E}"/>
              </a:ext>
            </a:extLst>
          </p:cNvPr>
          <p:cNvGrpSpPr/>
          <p:nvPr/>
        </p:nvGrpSpPr>
        <p:grpSpPr>
          <a:xfrm>
            <a:off x="1930652" y="1861371"/>
            <a:ext cx="972405" cy="421106"/>
            <a:chOff x="3435485" y="2273968"/>
            <a:chExt cx="636736" cy="421106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43F38A6-8FAE-E243-BC78-5864E84458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C430C28-DEAD-004A-AC6D-30EE6EA738B6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C3E5858B-A8C9-EB49-BF32-A57A5A143CF0}"/>
              </a:ext>
            </a:extLst>
          </p:cNvPr>
          <p:cNvSpPr/>
          <p:nvPr/>
        </p:nvSpPr>
        <p:spPr>
          <a:xfrm>
            <a:off x="1431525" y="2247687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C792119-73F7-1047-9AEB-FC65D4A9A6C0}"/>
              </a:ext>
            </a:extLst>
          </p:cNvPr>
          <p:cNvSpPr/>
          <p:nvPr/>
        </p:nvSpPr>
        <p:spPr>
          <a:xfrm>
            <a:off x="2784462" y="224534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4FF0FE4-A812-D548-99EF-64AD131B7523}"/>
              </a:ext>
            </a:extLst>
          </p:cNvPr>
          <p:cNvSpPr/>
          <p:nvPr/>
        </p:nvSpPr>
        <p:spPr>
          <a:xfrm>
            <a:off x="3227879" y="135573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99D6E96-C64D-6841-BE97-962F0C43D4F1}"/>
              </a:ext>
            </a:extLst>
          </p:cNvPr>
          <p:cNvSpPr/>
          <p:nvPr/>
        </p:nvSpPr>
        <p:spPr>
          <a:xfrm>
            <a:off x="2779840" y="2243272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BDB8789-1561-B84B-A7D1-B7EF7B86FC16}"/>
              </a:ext>
            </a:extLst>
          </p:cNvPr>
          <p:cNvSpPr txBox="1"/>
          <p:nvPr/>
        </p:nvSpPr>
        <p:spPr>
          <a:xfrm>
            <a:off x="6460725" y="520949"/>
            <a:ext cx="2276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Tính</a:t>
            </a:r>
            <a:r>
              <a:rPr lang="en-US" sz="2800" dirty="0"/>
              <a:t> 8 + 5</a:t>
            </a:r>
            <a:endParaRPr lang="x-none" sz="2800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57A7902-D545-1E43-BE9C-A07E2AA0FD84}"/>
              </a:ext>
            </a:extLst>
          </p:cNvPr>
          <p:cNvGrpSpPr/>
          <p:nvPr/>
        </p:nvGrpSpPr>
        <p:grpSpPr>
          <a:xfrm>
            <a:off x="6460725" y="1347928"/>
            <a:ext cx="2629671" cy="630790"/>
            <a:chOff x="2801857" y="1764259"/>
            <a:chExt cx="2629671" cy="63079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4DE3925-0D8B-7248-8AFB-414836969ADF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8  +  5  =   	</a:t>
              </a:r>
              <a:endParaRPr lang="x-none" sz="2800" dirty="0"/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2E319838-C05D-754A-8BF8-56A94512F7BF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676FBC4-B606-AB46-8EFA-8A8EE0636933}"/>
              </a:ext>
            </a:extLst>
          </p:cNvPr>
          <p:cNvGrpSpPr/>
          <p:nvPr/>
        </p:nvGrpSpPr>
        <p:grpSpPr>
          <a:xfrm>
            <a:off x="6959852" y="1861371"/>
            <a:ext cx="972405" cy="421106"/>
            <a:chOff x="3435485" y="2273968"/>
            <a:chExt cx="636736" cy="421106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C77CCF0-BBE0-6D4F-9FE3-97B483AE98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1710691-649C-184A-857A-68DCB0CBC9C3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E808E744-1AEB-2546-8651-A83B3F0DA8E3}"/>
              </a:ext>
            </a:extLst>
          </p:cNvPr>
          <p:cNvSpPr/>
          <p:nvPr/>
        </p:nvSpPr>
        <p:spPr>
          <a:xfrm>
            <a:off x="6460725" y="2247687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C8E7B2C-BD41-5043-8F3D-2832F847C281}"/>
              </a:ext>
            </a:extLst>
          </p:cNvPr>
          <p:cNvSpPr/>
          <p:nvPr/>
        </p:nvSpPr>
        <p:spPr>
          <a:xfrm>
            <a:off x="7813662" y="224534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0D829551-0858-D349-B8D9-FE5699BC0E2F}"/>
              </a:ext>
            </a:extLst>
          </p:cNvPr>
          <p:cNvSpPr/>
          <p:nvPr/>
        </p:nvSpPr>
        <p:spPr>
          <a:xfrm>
            <a:off x="8257079" y="135573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4E0A0C3-1627-7B44-9AB1-048C3D51A47E}"/>
              </a:ext>
            </a:extLst>
          </p:cNvPr>
          <p:cNvSpPr/>
          <p:nvPr/>
        </p:nvSpPr>
        <p:spPr>
          <a:xfrm>
            <a:off x="7809040" y="2243272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1A0A3FA-DB1C-DF4D-BD82-F4F151CD337B}"/>
              </a:ext>
            </a:extLst>
          </p:cNvPr>
          <p:cNvGrpSpPr/>
          <p:nvPr/>
        </p:nvGrpSpPr>
        <p:grpSpPr>
          <a:xfrm>
            <a:off x="1431525" y="4180487"/>
            <a:ext cx="2629671" cy="630790"/>
            <a:chOff x="2801857" y="1764259"/>
            <a:chExt cx="2629671" cy="630790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4DB7B4A-3671-F746-9217-2387A48246AD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8  +  8  =   	</a:t>
              </a:r>
              <a:endParaRPr lang="x-none" sz="2800" dirty="0"/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7344978F-DF9A-5F4E-AD68-D1FD10BCACD1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69FCE7BA-321F-7340-A999-537FEDB4FCA0}"/>
              </a:ext>
            </a:extLst>
          </p:cNvPr>
          <p:cNvSpPr txBox="1"/>
          <p:nvPr/>
        </p:nvSpPr>
        <p:spPr>
          <a:xfrm>
            <a:off x="1431525" y="3353508"/>
            <a:ext cx="262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c) </a:t>
            </a:r>
            <a:r>
              <a:rPr lang="en-US" sz="2800" dirty="0" err="1"/>
              <a:t>Tính</a:t>
            </a:r>
            <a:r>
              <a:rPr lang="en-US" sz="2800" dirty="0"/>
              <a:t> 8 + 8</a:t>
            </a:r>
            <a:endParaRPr lang="x-none" sz="2800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540A9BC-67DB-A146-B05A-6FE6773358CC}"/>
              </a:ext>
            </a:extLst>
          </p:cNvPr>
          <p:cNvGrpSpPr/>
          <p:nvPr/>
        </p:nvGrpSpPr>
        <p:grpSpPr>
          <a:xfrm>
            <a:off x="1930652" y="4693930"/>
            <a:ext cx="972405" cy="421106"/>
            <a:chOff x="3435485" y="2273968"/>
            <a:chExt cx="636736" cy="421106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248BF47-989F-7541-95A2-4766061B94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15AF2F0-3210-BB48-9A84-C8EF363B47BD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98A2F7A5-4E85-B248-9068-7AD8BCEE8844}"/>
              </a:ext>
            </a:extLst>
          </p:cNvPr>
          <p:cNvSpPr/>
          <p:nvPr/>
        </p:nvSpPr>
        <p:spPr>
          <a:xfrm>
            <a:off x="1431525" y="508024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793D1B9-C4E3-4C4B-B7B1-E2DA5F6B7D37}"/>
              </a:ext>
            </a:extLst>
          </p:cNvPr>
          <p:cNvSpPr/>
          <p:nvPr/>
        </p:nvSpPr>
        <p:spPr>
          <a:xfrm>
            <a:off x="2784462" y="507790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6DCC44FD-1604-3747-98EA-098652CF11A2}"/>
              </a:ext>
            </a:extLst>
          </p:cNvPr>
          <p:cNvSpPr/>
          <p:nvPr/>
        </p:nvSpPr>
        <p:spPr>
          <a:xfrm>
            <a:off x="3227879" y="4188290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B731B27-74F8-6A4B-9D40-DB36DCEF55E1}"/>
              </a:ext>
            </a:extLst>
          </p:cNvPr>
          <p:cNvSpPr/>
          <p:nvPr/>
        </p:nvSpPr>
        <p:spPr>
          <a:xfrm>
            <a:off x="2787097" y="508308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C0C89A3-810D-CA41-AE73-02970E5DD8D2}"/>
              </a:ext>
            </a:extLst>
          </p:cNvPr>
          <p:cNvSpPr txBox="1"/>
          <p:nvPr/>
        </p:nvSpPr>
        <p:spPr>
          <a:xfrm>
            <a:off x="6460725" y="3353508"/>
            <a:ext cx="2276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d) </a:t>
            </a:r>
            <a:r>
              <a:rPr lang="en-US" sz="2800" dirty="0" err="1"/>
              <a:t>Tính</a:t>
            </a:r>
            <a:r>
              <a:rPr lang="en-US" sz="2800" dirty="0"/>
              <a:t> 6 + 5</a:t>
            </a:r>
            <a:endParaRPr lang="x-none" sz="2800" dirty="0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E174451-DC84-3542-A112-E19A3F70D598}"/>
              </a:ext>
            </a:extLst>
          </p:cNvPr>
          <p:cNvGrpSpPr/>
          <p:nvPr/>
        </p:nvGrpSpPr>
        <p:grpSpPr>
          <a:xfrm>
            <a:off x="6460725" y="4180487"/>
            <a:ext cx="2629671" cy="630790"/>
            <a:chOff x="2801857" y="1764259"/>
            <a:chExt cx="2629671" cy="63079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083F59A-DE26-3A40-B4F5-764A59B202F7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6  +  5  =   	</a:t>
              </a:r>
              <a:endParaRPr lang="x-none" sz="2800" dirty="0"/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5D22CF5B-4DC7-1C4C-80F5-55DEB74782DF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6C466D2-8CA2-6144-99A0-4E5A0091790F}"/>
              </a:ext>
            </a:extLst>
          </p:cNvPr>
          <p:cNvGrpSpPr/>
          <p:nvPr/>
        </p:nvGrpSpPr>
        <p:grpSpPr>
          <a:xfrm>
            <a:off x="6959852" y="4693930"/>
            <a:ext cx="972405" cy="421106"/>
            <a:chOff x="3435485" y="2273968"/>
            <a:chExt cx="636736" cy="421106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1B475CA-0A42-4641-9309-CDB496D528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B72E9E1-E08F-2543-912F-7BB082BEBE37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43388EA9-7995-B046-8A9B-6C148133F4E6}"/>
              </a:ext>
            </a:extLst>
          </p:cNvPr>
          <p:cNvSpPr/>
          <p:nvPr/>
        </p:nvSpPr>
        <p:spPr>
          <a:xfrm>
            <a:off x="6460725" y="508024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2F203F3-4B0C-0647-B9B4-550ACF7C553E}"/>
              </a:ext>
            </a:extLst>
          </p:cNvPr>
          <p:cNvSpPr/>
          <p:nvPr/>
        </p:nvSpPr>
        <p:spPr>
          <a:xfrm>
            <a:off x="7813662" y="507790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25784FE7-6AF5-DC47-AF19-C6A3ED16EF17}"/>
              </a:ext>
            </a:extLst>
          </p:cNvPr>
          <p:cNvSpPr/>
          <p:nvPr/>
        </p:nvSpPr>
        <p:spPr>
          <a:xfrm>
            <a:off x="8257079" y="4188290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927EDEC7-4759-F048-BBD9-4922B2744568}"/>
              </a:ext>
            </a:extLst>
          </p:cNvPr>
          <p:cNvSpPr/>
          <p:nvPr/>
        </p:nvSpPr>
        <p:spPr>
          <a:xfrm>
            <a:off x="7814902" y="508382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2C3B38FF-FA11-8D4B-B6DF-C718E55797BF}"/>
              </a:ext>
            </a:extLst>
          </p:cNvPr>
          <p:cNvSpPr/>
          <p:nvPr/>
        </p:nvSpPr>
        <p:spPr>
          <a:xfrm>
            <a:off x="1424733" y="507886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EC465D03-D988-F248-BDCE-2CF610F77515}"/>
              </a:ext>
            </a:extLst>
          </p:cNvPr>
          <p:cNvSpPr/>
          <p:nvPr/>
        </p:nvSpPr>
        <p:spPr>
          <a:xfrm>
            <a:off x="6461461" y="508382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23376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8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7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6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3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3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42" grpId="0" animBg="1"/>
          <p:bldP spid="43" grpId="0" animBg="1"/>
          <p:bldP spid="45" grpId="0" animBg="1"/>
          <p:bldP spid="46" grpId="0" animBg="1"/>
          <p:bldP spid="52" grpId="0"/>
          <p:bldP spid="67" grpId="0" animBg="1"/>
          <p:bldP spid="68" grpId="0" animBg="1"/>
          <p:bldP spid="69" grpId="0" animBg="1"/>
          <p:bldP spid="70" grpId="0" animBg="1"/>
          <p:bldP spid="74" grpId="0"/>
          <p:bldP spid="78" grpId="0" animBg="1"/>
          <p:bldP spid="79" grpId="0" animBg="1"/>
          <p:bldP spid="80" grpId="0" animBg="1"/>
          <p:bldP spid="81" grpId="0" animBg="1"/>
          <p:bldP spid="82" grpId="0"/>
          <p:bldP spid="89" grpId="0" animBg="1"/>
          <p:bldP spid="90" grpId="0" animBg="1"/>
          <p:bldP spid="91" grpId="0" animBg="1"/>
          <p:bldP spid="92" grpId="0" animBg="1"/>
          <p:bldP spid="93" grpId="0" animBg="1"/>
          <p:bldP spid="9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8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6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3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3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42" grpId="0" animBg="1"/>
          <p:bldP spid="43" grpId="0" animBg="1"/>
          <p:bldP spid="45" grpId="0" animBg="1"/>
          <p:bldP spid="46" grpId="0" animBg="1"/>
          <p:bldP spid="52" grpId="0"/>
          <p:bldP spid="67" grpId="0" animBg="1"/>
          <p:bldP spid="68" grpId="0" animBg="1"/>
          <p:bldP spid="69" grpId="0" animBg="1"/>
          <p:bldP spid="70" grpId="0" animBg="1"/>
          <p:bldP spid="74" grpId="0"/>
          <p:bldP spid="78" grpId="0" animBg="1"/>
          <p:bldP spid="79" grpId="0" animBg="1"/>
          <p:bldP spid="80" grpId="0" animBg="1"/>
          <p:bldP spid="81" grpId="0" animBg="1"/>
          <p:bldP spid="82" grpId="0"/>
          <p:bldP spid="89" grpId="0" animBg="1"/>
          <p:bldP spid="90" grpId="0" animBg="1"/>
          <p:bldP spid="91" grpId="0" animBg="1"/>
          <p:bldP spid="92" grpId="0" animBg="1"/>
          <p:bldP spid="93" grpId="0" animBg="1"/>
          <p:bldP spid="94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FB4CC552-1FF8-9C4B-83F1-0EE6B245D57F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4E1B08-E41B-5B41-A7BE-4274E612B44F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0DEC0D-2F01-DC44-9586-E65E35EF879C}"/>
              </a:ext>
            </a:extLst>
          </p:cNvPr>
          <p:cNvGrpSpPr/>
          <p:nvPr/>
        </p:nvGrpSpPr>
        <p:grpSpPr>
          <a:xfrm>
            <a:off x="849631" y="707328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2CC599B-96A4-F544-89B4-8E5AE23DD75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3A99EC-1BB6-8B4B-A122-E2D968FD39C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190341F-3100-A648-B8A0-023EC8FA58D2}"/>
              </a:ext>
            </a:extLst>
          </p:cNvPr>
          <p:cNvSpPr txBox="1"/>
          <p:nvPr/>
        </p:nvSpPr>
        <p:spPr>
          <a:xfrm>
            <a:off x="1509826" y="932437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5135BC9-2D38-5F4F-BF4D-088A1C253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881914"/>
              </p:ext>
            </p:extLst>
          </p:nvPr>
        </p:nvGraphicFramePr>
        <p:xfrm>
          <a:off x="1004673" y="2276697"/>
          <a:ext cx="9574535" cy="233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117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2056412081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743340">
                <a:tc rowSpan="2">
                  <a:txBody>
                    <a:bodyPr/>
                    <a:lstStyle/>
                    <a:p>
                      <a:pPr algn="ctr"/>
                      <a:r>
                        <a:rPr lang="x-none" sz="4400" b="0" dirty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82293">
                <a:tc vMerge="1">
                  <a:txBody>
                    <a:bodyPr/>
                    <a:lstStyle/>
                    <a:p>
                      <a:pPr algn="ctr"/>
                      <a:endParaRPr lang="x-none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811169">
                <a:tc>
                  <a:txBody>
                    <a:bodyPr/>
                    <a:lstStyle/>
                    <a:p>
                      <a:pPr algn="ctr"/>
                      <a:endParaRPr lang="x-none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F0717E7-12D9-064B-BD17-8A6DE853013A}"/>
              </a:ext>
            </a:extLst>
          </p:cNvPr>
          <p:cNvSpPr txBox="1"/>
          <p:nvPr/>
        </p:nvSpPr>
        <p:spPr>
          <a:xfrm>
            <a:off x="3822638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3D14F2-D240-874F-8ECF-D5B56667507F}"/>
              </a:ext>
            </a:extLst>
          </p:cNvPr>
          <p:cNvSpPr txBox="1"/>
          <p:nvPr/>
        </p:nvSpPr>
        <p:spPr>
          <a:xfrm>
            <a:off x="4945074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85958C-9CCB-9949-8E21-0F44AE79701A}"/>
              </a:ext>
            </a:extLst>
          </p:cNvPr>
          <p:cNvSpPr txBox="1"/>
          <p:nvPr/>
        </p:nvSpPr>
        <p:spPr>
          <a:xfrm>
            <a:off x="6127832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767A7A-A69A-434E-9FD5-55884CDE44FD}"/>
              </a:ext>
            </a:extLst>
          </p:cNvPr>
          <p:cNvSpPr txBox="1"/>
          <p:nvPr/>
        </p:nvSpPr>
        <p:spPr>
          <a:xfrm>
            <a:off x="7306586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BF9F8C-4485-D947-B754-D76F4F8332FD}"/>
              </a:ext>
            </a:extLst>
          </p:cNvPr>
          <p:cNvSpPr txBox="1"/>
          <p:nvPr/>
        </p:nvSpPr>
        <p:spPr>
          <a:xfrm>
            <a:off x="9638472" y="389565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989E907-CF64-9342-94D4-DEFB680F44A8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F1CBE-11F4-9C4F-ABAB-F5567FA322E1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D5DE747-963E-3145-A3BC-64F920621476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03855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E98C1D-7EDB-7D4A-A68F-8F6924D74B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838" y="2147008"/>
            <a:ext cx="6868323" cy="406510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4CA672B-C45E-7143-B607-947E9D0C213F}"/>
              </a:ext>
            </a:extLst>
          </p:cNvPr>
          <p:cNvGrpSpPr/>
          <p:nvPr/>
        </p:nvGrpSpPr>
        <p:grpSpPr>
          <a:xfrm>
            <a:off x="770113" y="276007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10144A0-629E-AB41-AAF3-EF113EBF4A6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06D3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474789-F062-3F4B-8555-19C34566E68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37DF36B-DC0C-2B42-B409-82D2F5C5C770}"/>
              </a:ext>
            </a:extLst>
          </p:cNvPr>
          <p:cNvSpPr txBox="1"/>
          <p:nvPr/>
        </p:nvSpPr>
        <p:spPr>
          <a:xfrm>
            <a:off x="1430308" y="501116"/>
            <a:ext cx="95492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Để giúp đỡ các bạn học sinh ở vùng khó khăn, lớp em đã quyên góp được 8 thùng quần áo và 5 thùng sách vở. Hỏi cả quần áo và sách vở, lớp em đã quyên góp được bao nhiêu thùng?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1758498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8">
            <a:extLst>
              <a:ext uri="{FF2B5EF4-FFF2-40B4-BE49-F238E27FC236}">
                <a16:creationId xmlns:a16="http://schemas.microsoft.com/office/drawing/2014/main" id="{96CA9F13-FD61-4962-8F52-38594050E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676400"/>
            <a:ext cx="2514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 b="1"/>
          </a:p>
        </p:txBody>
      </p:sp>
      <p:pic>
        <p:nvPicPr>
          <p:cNvPr id="29699" name="Picture 2" descr="Tập Học Sinh Siêu Cấp 200 Trang - 4 Ô Ly (Lốc 5 Cuốn) | Tiki">
            <a:extLst>
              <a:ext uri="{FF2B5EF4-FFF2-40B4-BE49-F238E27FC236}">
                <a16:creationId xmlns:a16="http://schemas.microsoft.com/office/drawing/2014/main" id="{68D64505-2C50-4BF1-8C87-4EF8B3CFA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6" t="-1" r="15096" b="50765"/>
          <a:stretch/>
        </p:blipFill>
        <p:spPr bwMode="auto">
          <a:xfrm>
            <a:off x="-152400" y="-142043"/>
            <a:ext cx="12344400" cy="700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32" name="Text Box 69">
            <a:extLst>
              <a:ext uri="{FF2B5EF4-FFF2-40B4-BE49-F238E27FC236}">
                <a16:creationId xmlns:a16="http://schemas.microsoft.com/office/drawing/2014/main" id="{324A94C8-F470-48F1-AD34-1CBA28B19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5387" y="2050502"/>
            <a:ext cx="76040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(qua 10) </a:t>
            </a:r>
            <a:r>
              <a:rPr lang="en-US" altLang="en-US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20</a:t>
            </a:r>
            <a:endParaRPr lang="en-US" altLang="en-US" sz="20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A4E7AFB-291C-4642-B8AB-D2DD8077F861}"/>
              </a:ext>
            </a:extLst>
          </p:cNvPr>
          <p:cNvGrpSpPr/>
          <p:nvPr/>
        </p:nvGrpSpPr>
        <p:grpSpPr>
          <a:xfrm>
            <a:off x="5993492" y="1432032"/>
            <a:ext cx="1981200" cy="584775"/>
            <a:chOff x="7620002" y="1684476"/>
            <a:chExt cx="1981200" cy="584775"/>
          </a:xfrm>
        </p:grpSpPr>
        <p:sp>
          <p:nvSpPr>
            <p:cNvPr id="29712" name="Text Box 69">
              <a:extLst>
                <a:ext uri="{FF2B5EF4-FFF2-40B4-BE49-F238E27FC236}">
                  <a16:creationId xmlns:a16="http://schemas.microsoft.com/office/drawing/2014/main" id="{9E004C11-E213-4C5F-B68D-55B213818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2" y="1684476"/>
              <a:ext cx="19812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 err="1">
                  <a:solidFill>
                    <a:srgbClr val="66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en-US" altLang="en-US" sz="20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4692013-6D73-45CC-80C7-A7232238299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77441" y="2222605"/>
              <a:ext cx="736846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 Box 69">
            <a:extLst>
              <a:ext uri="{FF2B5EF4-FFF2-40B4-BE49-F238E27FC236}">
                <a16:creationId xmlns:a16="http://schemas.microsoft.com/office/drawing/2014/main" id="{2B281E52-F440-4831-8721-9EB971E89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6786" y="2660654"/>
            <a:ext cx="14752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</a:t>
            </a:r>
            <a:endParaRPr lang="en-US" altLang="en-US" sz="20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69">
            <a:extLst>
              <a:ext uri="{FF2B5EF4-FFF2-40B4-BE49-F238E27FC236}">
                <a16:creationId xmlns:a16="http://schemas.microsoft.com/office/drawing/2014/main" id="{BEDBA07E-1662-4C3D-A60B-52F751EFE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4896" y="2703200"/>
            <a:ext cx="17074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C90EDF8-2C21-41BC-874C-EB57945092E4}"/>
              </a:ext>
            </a:extLst>
          </p:cNvPr>
          <p:cNvCxnSpPr>
            <a:cxnSpLocks/>
          </p:cNvCxnSpPr>
          <p:nvPr/>
        </p:nvCxnSpPr>
        <p:spPr>
          <a:xfrm>
            <a:off x="4119326" y="3053715"/>
            <a:ext cx="0" cy="241883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FB00C86-544F-434C-8CB3-774080C920B4}"/>
              </a:ext>
            </a:extLst>
          </p:cNvPr>
          <p:cNvCxnSpPr/>
          <p:nvPr/>
        </p:nvCxnSpPr>
        <p:spPr>
          <a:xfrm>
            <a:off x="6120598" y="3245429"/>
            <a:ext cx="1340528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 Box 69">
            <a:extLst>
              <a:ext uri="{FF2B5EF4-FFF2-40B4-BE49-F238E27FC236}">
                <a16:creationId xmlns:a16="http://schemas.microsoft.com/office/drawing/2014/main" id="{79927F98-E177-4BFC-B51C-E80EFCCC0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532" y="3274394"/>
            <a:ext cx="5687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dirty="0">
                <a:latin typeface="Wide Latin" panose="020A0A070505050204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69">
            <a:extLst>
              <a:ext uri="{FF2B5EF4-FFF2-40B4-BE49-F238E27FC236}">
                <a16:creationId xmlns:a16="http://schemas.microsoft.com/office/drawing/2014/main" id="{18656E69-523A-41A8-8BE4-669E57A0C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0798" y="3888771"/>
            <a:ext cx="5687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dirty="0">
                <a:latin typeface="Wide Latin" panose="020A0A070505050204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69">
            <a:extLst>
              <a:ext uri="{FF2B5EF4-FFF2-40B4-BE49-F238E27FC236}">
                <a16:creationId xmlns:a16="http://schemas.microsoft.com/office/drawing/2014/main" id="{1F91452B-1618-431B-81A4-8CBE54B0C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2193" y="4490314"/>
            <a:ext cx="5687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dirty="0">
                <a:latin typeface="Wide Latin" panose="020A0A070505050204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09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3182</TotalTime>
  <Words>374</Words>
  <Application>Microsoft Office PowerPoint</Application>
  <PresentationFormat>Widescreen</PresentationFormat>
  <Paragraphs>153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DFPOP1-W9</vt:lpstr>
      <vt:lpstr>Times New Roman</vt:lpstr>
      <vt:lpstr>Wide Latin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311</cp:revision>
  <dcterms:created xsi:type="dcterms:W3CDTF">2021-06-02T01:34:28Z</dcterms:created>
  <dcterms:modified xsi:type="dcterms:W3CDTF">2025-04-12T04:01:05Z</dcterms:modified>
</cp:coreProperties>
</file>