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7"/>
  </p:notesMasterIdLst>
  <p:sldIdLst>
    <p:sldId id="337" r:id="rId2"/>
    <p:sldId id="312" r:id="rId3"/>
    <p:sldId id="307" r:id="rId4"/>
    <p:sldId id="297" r:id="rId5"/>
    <p:sldId id="298" r:id="rId6"/>
    <p:sldId id="299" r:id="rId7"/>
    <p:sldId id="300" r:id="rId8"/>
    <p:sldId id="321" r:id="rId9"/>
    <p:sldId id="322" r:id="rId10"/>
    <p:sldId id="336" r:id="rId11"/>
    <p:sldId id="308" r:id="rId12"/>
    <p:sldId id="302" r:id="rId13"/>
    <p:sldId id="303" r:id="rId14"/>
    <p:sldId id="304" r:id="rId15"/>
    <p:sldId id="305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8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BEE8D-9CA3-4BE5-8CB5-EE48BCB1E171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F6C06-D710-4FBA-8ABB-A70D7709D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9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2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1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516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2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3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202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5046-AAC3-49B7-A409-948708B0BEF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8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9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4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9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095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649" r:id="rId14"/>
    <p:sldLayoutId id="2147483650" r:id="rId15"/>
    <p:sldLayoutId id="2147483660" r:id="rId16"/>
    <p:sldLayoutId id="2147483661" r:id="rId17"/>
    <p:sldLayoutId id="2147483674" r:id="rId18"/>
    <p:sldLayoutId id="2147483691" r:id="rId19"/>
    <p:sldLayoutId id="2147483662" r:id="rId20"/>
    <p:sldLayoutId id="2147483663" r:id="rId21"/>
    <p:sldLayoutId id="2147483664" r:id="rId22"/>
    <p:sldLayoutId id="2147483665" r:id="rId23"/>
    <p:sldLayoutId id="2147483675" r:id="rId24"/>
    <p:sldLayoutId id="2147483677" r:id="rId25"/>
    <p:sldLayoutId id="2147483678" r:id="rId26"/>
    <p:sldLayoutId id="2147483679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microsoft.com/office/2007/relationships/hdphoto" Target="../media/hdphoto20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2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8.wdp"/><Relationship Id="rId18" Type="http://schemas.microsoft.com/office/2007/relationships/hdphoto" Target="../media/hdphoto11.wdp"/><Relationship Id="rId26" Type="http://schemas.openxmlformats.org/officeDocument/2006/relationships/image" Target="../media/image18.png"/><Relationship Id="rId3" Type="http://schemas.microsoft.com/office/2007/relationships/hdphoto" Target="../media/hdphoto3.wdp"/><Relationship Id="rId21" Type="http://schemas.microsoft.com/office/2007/relationships/hdphoto" Target="../media/hdphoto13.wdp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17" Type="http://schemas.openxmlformats.org/officeDocument/2006/relationships/image" Target="../media/image14.png"/><Relationship Id="rId25" Type="http://schemas.microsoft.com/office/2007/relationships/hdphoto" Target="../media/hdphoto15.wdp"/><Relationship Id="rId2" Type="http://schemas.openxmlformats.org/officeDocument/2006/relationships/image" Target="../media/image7.pn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24" Type="http://schemas.openxmlformats.org/officeDocument/2006/relationships/image" Target="../media/image17.png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23" Type="http://schemas.microsoft.com/office/2007/relationships/hdphoto" Target="../media/hdphoto14.wdp"/><Relationship Id="rId10" Type="http://schemas.openxmlformats.org/officeDocument/2006/relationships/image" Target="../media/image11.png"/><Relationship Id="rId19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microsoft.com/office/2007/relationships/hdphoto" Target="../media/hdphoto6.wdp"/><Relationship Id="rId14" Type="http://schemas.microsoft.com/office/2007/relationships/hdphoto" Target="../media/hdphoto9.wdp"/><Relationship Id="rId22" Type="http://schemas.openxmlformats.org/officeDocument/2006/relationships/image" Target="../media/image16.png"/><Relationship Id="rId27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8300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2A</a:t>
            </a:r>
            <a:endParaRPr lang="en-US" sz="45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4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632" y="44279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046"/>
            <a:ext cx="12196868" cy="1356902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4"/>
            <a:ext cx="4328770" cy="1356902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6" y="3175992"/>
            <a:ext cx="2472596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5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354596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443658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97408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101" y="1486689"/>
            <a:ext cx="8896887" cy="3433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156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93745C7E-1CE4-2748-849B-3CE8E1FF3D97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87680"/>
              </p:ext>
            </p:extLst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DCDDC0E-9DA3-6549-B5CC-AC63D7DF691D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0400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x-none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F79574-4DB3-2D43-A925-9754A78E45C1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7571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8026C5-3310-4C4C-8F80-B96B2B21D8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0AC134-564D-5847-944C-2D4E10C99CF0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x-none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8C39B-513F-6D49-9261-479FBBEB202C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9196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1CE5FE-17A3-1A48-8571-4004A2283018}"/>
              </a:ext>
            </a:extLst>
          </p:cNvPr>
          <p:cNvSpPr txBox="1"/>
          <p:nvPr/>
        </p:nvSpPr>
        <p:spPr>
          <a:xfrm>
            <a:off x="1494586" y="432267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247E2E-030F-554D-87CE-EBBA754A544B}"/>
              </a:ext>
            </a:extLst>
          </p:cNvPr>
          <p:cNvGrpSpPr/>
          <p:nvPr/>
        </p:nvGrpSpPr>
        <p:grpSpPr>
          <a:xfrm>
            <a:off x="1190446" y="4964199"/>
            <a:ext cx="8778014" cy="630790"/>
            <a:chOff x="1190446" y="4964199"/>
            <a:chExt cx="8778014" cy="6307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4D48256-B787-354D-81FA-152555A777B2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1FB7CB7-F320-FF4F-B340-6E7DCC86DE22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B73E8AE-7327-C04A-B929-B3E4D661E026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35942EB-ABB6-CA47-B528-863DEC78110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9526084-1A00-7C41-8F93-AA992DD11F0F}"/>
              </a:ext>
            </a:extLst>
          </p:cNvPr>
          <p:cNvSpPr txBox="1"/>
          <p:nvPr/>
        </p:nvSpPr>
        <p:spPr>
          <a:xfrm>
            <a:off x="186562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6 + 5 = 11</a:t>
            </a:r>
          </a:p>
        </p:txBody>
      </p:sp>
      <p:pic>
        <p:nvPicPr>
          <p:cNvPr id="17410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id="{AB38202E-7BAD-C841-80B7-36658E6F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46" y="4779748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CF43DD-C66A-4D4D-85AC-6C6F70972ADA}"/>
              </a:ext>
            </a:extLst>
          </p:cNvPr>
          <p:cNvSpPr txBox="1"/>
          <p:nvPr/>
        </p:nvSpPr>
        <p:spPr>
          <a:xfrm>
            <a:off x="2940034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4 + 5 = 9</a:t>
            </a:r>
          </a:p>
        </p:txBody>
      </p:sp>
      <p:pic>
        <p:nvPicPr>
          <p:cNvPr id="17412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6A0EBE3-DC55-5C4C-9A06-BBF97D6A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24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42AF688-9EAB-5042-AB17-013CFE40DE7C}"/>
              </a:ext>
            </a:extLst>
          </p:cNvPr>
          <p:cNvSpPr txBox="1"/>
          <p:nvPr/>
        </p:nvSpPr>
        <p:spPr>
          <a:xfrm>
            <a:off x="5690200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5 + 3 = 8</a:t>
            </a:r>
          </a:p>
        </p:txBody>
      </p:sp>
      <p:pic>
        <p:nvPicPr>
          <p:cNvPr id="28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414297F-106F-EE44-9AC8-46CFD71B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80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C8C8974-FE4B-FE43-9735-7B4ACD5404F9}"/>
              </a:ext>
            </a:extLst>
          </p:cNvPr>
          <p:cNvSpPr txBox="1"/>
          <p:nvPr/>
        </p:nvSpPr>
        <p:spPr>
          <a:xfrm>
            <a:off x="8337236" y="4353413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3 + 5 = 8</a:t>
            </a:r>
          </a:p>
        </p:txBody>
      </p:sp>
      <p:pic>
        <p:nvPicPr>
          <p:cNvPr id="30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2F0482F3-8FB0-B349-AE7E-50C6B99D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06" y="5046215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7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354596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78714" y="297506"/>
            <a:ext cx="649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92951" y="2114120"/>
            <a:ext cx="6606104" cy="27515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92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101" y="1486689"/>
            <a:ext cx="8896887" cy="3433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2382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97587"/>
              </p:ext>
            </p:extLst>
          </p:nvPr>
        </p:nvGraphicFramePr>
        <p:xfrm>
          <a:off x="1123943" y="149018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87251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63868" y="286349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607565" y="287251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87538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557566"/>
            <a:ext cx="907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9DAEF6C-D763-9E47-833E-73FBAEB282B5}"/>
              </a:ext>
            </a:extLst>
          </p:cNvPr>
          <p:cNvSpPr/>
          <p:nvPr/>
        </p:nvSpPr>
        <p:spPr>
          <a:xfrm>
            <a:off x="1019427" y="867759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</a:rPr>
              <a:t>a) </a:t>
            </a:r>
            <a:endParaRPr lang="x-non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3E947E-2AA2-A14F-96D3-6D6FF5EFE070}"/>
              </a:ext>
            </a:extLst>
          </p:cNvPr>
          <p:cNvGrpSpPr/>
          <p:nvPr/>
        </p:nvGrpSpPr>
        <p:grpSpPr>
          <a:xfrm>
            <a:off x="2047748" y="4235167"/>
            <a:ext cx="2423160" cy="2218029"/>
            <a:chOff x="2011680" y="4237622"/>
            <a:chExt cx="2423160" cy="221802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99E121E-8656-2A40-B169-2DC86FB32AD7}"/>
                </a:ext>
              </a:extLst>
            </p:cNvPr>
            <p:cNvSpPr/>
            <p:nvPr/>
          </p:nvSpPr>
          <p:spPr>
            <a:xfrm>
              <a:off x="201168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C1EA211-661F-FA48-BC17-6F3BF7FF79F6}"/>
                </a:ext>
              </a:extLst>
            </p:cNvPr>
            <p:cNvSpPr/>
            <p:nvPr/>
          </p:nvSpPr>
          <p:spPr>
            <a:xfrm>
              <a:off x="281940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F0FFDB-B399-F04A-A4DC-3DA02131F9E2}"/>
                </a:ext>
              </a:extLst>
            </p:cNvPr>
            <p:cNvSpPr/>
            <p:nvPr/>
          </p:nvSpPr>
          <p:spPr>
            <a:xfrm>
              <a:off x="3627120" y="5634888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3FE875-EED4-374C-80B6-8233A780F5E3}"/>
                </a:ext>
              </a:extLst>
            </p:cNvPr>
            <p:cNvSpPr/>
            <p:nvPr/>
          </p:nvSpPr>
          <p:spPr>
            <a:xfrm>
              <a:off x="2415540" y="4947209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E6DA3D-F067-2546-95F1-62963061F984}"/>
                </a:ext>
              </a:extLst>
            </p:cNvPr>
            <p:cNvSpPr/>
            <p:nvPr/>
          </p:nvSpPr>
          <p:spPr>
            <a:xfrm>
              <a:off x="3223260" y="494157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BB9235-D61B-C145-A07A-241D16B16AF7}"/>
                </a:ext>
              </a:extLst>
            </p:cNvPr>
            <p:cNvSpPr/>
            <p:nvPr/>
          </p:nvSpPr>
          <p:spPr>
            <a:xfrm>
              <a:off x="2816352" y="423762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5CD17-A619-614F-BCD1-D053177D3C36}"/>
              </a:ext>
            </a:extLst>
          </p:cNvPr>
          <p:cNvGrpSpPr/>
          <p:nvPr/>
        </p:nvGrpSpPr>
        <p:grpSpPr>
          <a:xfrm>
            <a:off x="6829917" y="3527812"/>
            <a:ext cx="3230880" cy="2925384"/>
            <a:chOff x="6184405" y="3527812"/>
            <a:chExt cx="3230880" cy="2925384"/>
          </a:xfrm>
          <a:solidFill>
            <a:srgbClr val="F2D6C6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8105D1-D5E6-3241-8221-E742F719EFDB}"/>
                </a:ext>
              </a:extLst>
            </p:cNvPr>
            <p:cNvGrpSpPr/>
            <p:nvPr/>
          </p:nvGrpSpPr>
          <p:grpSpPr>
            <a:xfrm>
              <a:off x="6184405" y="4232712"/>
              <a:ext cx="2423160" cy="2220484"/>
              <a:chOff x="2011680" y="4237622"/>
              <a:chExt cx="2423160" cy="2220484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1FB17A0-367B-A341-A2D0-325F56B51B95}"/>
                  </a:ext>
                </a:extLst>
              </p:cNvPr>
              <p:cNvSpPr/>
              <p:nvPr/>
            </p:nvSpPr>
            <p:spPr>
              <a:xfrm>
                <a:off x="201168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6472D1C-00C3-D046-92C9-A1C3AABD88A3}"/>
                  </a:ext>
                </a:extLst>
              </p:cNvPr>
              <p:cNvSpPr/>
              <p:nvPr/>
            </p:nvSpPr>
            <p:spPr>
              <a:xfrm>
                <a:off x="281940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8DFFDAE-13AF-914C-BADD-35F4AC783C2D}"/>
                  </a:ext>
                </a:extLst>
              </p:cNvPr>
              <p:cNvSpPr/>
              <p:nvPr/>
            </p:nvSpPr>
            <p:spPr>
              <a:xfrm>
                <a:off x="3627120" y="5650386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3221173-4E0F-CF40-9FD0-7F70B7A0F2C5}"/>
                  </a:ext>
                </a:extLst>
              </p:cNvPr>
              <p:cNvSpPr/>
              <p:nvPr/>
            </p:nvSpPr>
            <p:spPr>
              <a:xfrm>
                <a:off x="2415540" y="4947209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33580C4-0DEE-224B-B531-3C5FCFDE6EFF}"/>
                  </a:ext>
                </a:extLst>
              </p:cNvPr>
              <p:cNvSpPr/>
              <p:nvPr/>
            </p:nvSpPr>
            <p:spPr>
              <a:xfrm>
                <a:off x="3223260" y="494157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6458B61-0B2C-7E4C-99EC-F520524EAF03}"/>
                  </a:ext>
                </a:extLst>
              </p:cNvPr>
              <p:cNvSpPr/>
              <p:nvPr/>
            </p:nvSpPr>
            <p:spPr>
              <a:xfrm>
                <a:off x="2816352" y="423762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AA7A12-80A1-D146-A10A-A4B047F8EED4}"/>
                </a:ext>
              </a:extLst>
            </p:cNvPr>
            <p:cNvSpPr/>
            <p:nvPr/>
          </p:nvSpPr>
          <p:spPr>
            <a:xfrm>
              <a:off x="8607565" y="5643021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08846B-AD82-CD45-B457-E446512C4CF3}"/>
                </a:ext>
              </a:extLst>
            </p:cNvPr>
            <p:cNvSpPr/>
            <p:nvPr/>
          </p:nvSpPr>
          <p:spPr>
            <a:xfrm>
              <a:off x="8206753" y="4944754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27A43C-31A2-4446-B729-C64694124210}"/>
                </a:ext>
              </a:extLst>
            </p:cNvPr>
            <p:cNvSpPr/>
            <p:nvPr/>
          </p:nvSpPr>
          <p:spPr>
            <a:xfrm>
              <a:off x="7815475" y="424403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1420EA-69BB-684C-AB2E-E265FD44860C}"/>
                </a:ext>
              </a:extLst>
            </p:cNvPr>
            <p:cNvSpPr/>
            <p:nvPr/>
          </p:nvSpPr>
          <p:spPr>
            <a:xfrm>
              <a:off x="7408699" y="352781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BF7FD715-ABE1-0447-BD11-6664CBFFCFED}"/>
              </a:ext>
            </a:extLst>
          </p:cNvPr>
          <p:cNvSpPr/>
          <p:nvPr/>
        </p:nvSpPr>
        <p:spPr>
          <a:xfrm>
            <a:off x="2854117" y="4228476"/>
            <a:ext cx="807720" cy="807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45D299C-AAE7-604B-8D2A-232960C6B90B}"/>
              </a:ext>
            </a:extLst>
          </p:cNvPr>
          <p:cNvSpPr/>
          <p:nvPr/>
        </p:nvSpPr>
        <p:spPr>
          <a:xfrm>
            <a:off x="8853843" y="4948539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11E1C9-BAED-724A-A1E1-04DDB56A7B32}"/>
              </a:ext>
            </a:extLst>
          </p:cNvPr>
          <p:cNvSpPr/>
          <p:nvPr/>
        </p:nvSpPr>
        <p:spPr>
          <a:xfrm>
            <a:off x="7638841" y="423735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5ECD4DB-78DE-0347-A081-4E30CC46B487}"/>
              </a:ext>
            </a:extLst>
          </p:cNvPr>
          <p:cNvSpPr/>
          <p:nvPr/>
        </p:nvSpPr>
        <p:spPr>
          <a:xfrm>
            <a:off x="8456867" y="4240010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06AED69-74BF-A741-B87B-C9787EA06C33}"/>
              </a:ext>
            </a:extLst>
          </p:cNvPr>
          <p:cNvSpPr/>
          <p:nvPr/>
        </p:nvSpPr>
        <p:spPr>
          <a:xfrm>
            <a:off x="8052514" y="351353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9665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F8928-A21A-464F-8663-EC01F46C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85" y="309817"/>
            <a:ext cx="9129288" cy="3633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C6FC0-F39B-7049-8E73-5D437E51A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9" y="3771672"/>
            <a:ext cx="10285835" cy="2520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B7129-27B4-CF43-A875-404E2D25F097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46642-A3B5-EB41-B2BC-E0576BD792D8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07CAB3-2534-5248-B3EA-ECDE74EDDCB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2CB26-3745-5D4B-8313-DD07B7D414D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AF528A6-5981-4F45-B538-2F8FDFF14CEF}"/>
              </a:ext>
            </a:extLst>
          </p:cNvPr>
          <p:cNvSpPr txBox="1"/>
          <p:nvPr/>
        </p:nvSpPr>
        <p:spPr>
          <a:xfrm>
            <a:off x="5090878" y="2051270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7FBC4-F316-144E-B6AD-E5774058B88E}"/>
              </a:ext>
            </a:extLst>
          </p:cNvPr>
          <p:cNvSpPr txBox="1"/>
          <p:nvPr/>
        </p:nvSpPr>
        <p:spPr>
          <a:xfrm>
            <a:off x="8823382" y="2082265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B9156-64AC-1A43-8980-E90CE2595F34}"/>
              </a:ext>
            </a:extLst>
          </p:cNvPr>
          <p:cNvSpPr txBox="1"/>
          <p:nvPr/>
        </p:nvSpPr>
        <p:spPr>
          <a:xfrm>
            <a:off x="3801937" y="5210342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3C4FB-EB5F-BA4E-81DD-57F4EDC88E65}"/>
              </a:ext>
            </a:extLst>
          </p:cNvPr>
          <p:cNvSpPr txBox="1"/>
          <p:nvPr/>
        </p:nvSpPr>
        <p:spPr>
          <a:xfrm>
            <a:off x="6663183" y="5132850"/>
            <a:ext cx="771908" cy="584775"/>
          </a:xfrm>
          <a:prstGeom prst="rect">
            <a:avLst/>
          </a:prstGeom>
          <a:solidFill>
            <a:srgbClr val="FFED8E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DA1FF-2279-334E-AC7B-D964689D35E2}"/>
              </a:ext>
            </a:extLst>
          </p:cNvPr>
          <p:cNvSpPr txBox="1"/>
          <p:nvPr/>
        </p:nvSpPr>
        <p:spPr>
          <a:xfrm>
            <a:off x="9452917" y="4781101"/>
            <a:ext cx="771908" cy="584775"/>
          </a:xfrm>
          <a:prstGeom prst="rect">
            <a:avLst/>
          </a:prstGeom>
          <a:solidFill>
            <a:srgbClr val="F5A45F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575428-5656-C246-860E-25D8C9307763}"/>
              </a:ext>
            </a:extLst>
          </p:cNvPr>
          <p:cNvGrpSpPr/>
          <p:nvPr/>
        </p:nvGrpSpPr>
        <p:grpSpPr>
          <a:xfrm>
            <a:off x="1019427" y="867759"/>
            <a:ext cx="651868" cy="3213027"/>
            <a:chOff x="1019427" y="867759"/>
            <a:chExt cx="651868" cy="32130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A7B80E-5610-8646-8618-8FE4E65D7E84}"/>
                </a:ext>
              </a:extLst>
            </p:cNvPr>
            <p:cNvSpPr txBox="1"/>
            <p:nvPr/>
          </p:nvSpPr>
          <p:spPr>
            <a:xfrm>
              <a:off x="1066642" y="3557566"/>
              <a:ext cx="604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4B5B6B-8A8A-4745-9629-2773BC18E76A}"/>
                </a:ext>
              </a:extLst>
            </p:cNvPr>
            <p:cNvSpPr/>
            <p:nvPr/>
          </p:nvSpPr>
          <p:spPr>
            <a:xfrm>
              <a:off x="1019427" y="867759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x-none" sz="2800" dirty="0">
                  <a:solidFill>
                    <a:prstClr val="black"/>
                  </a:solidFill>
                </a:rPr>
                <a:t>a) </a:t>
              </a:r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478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C718B8-0C2C-7444-BEF6-1AB0773B12E9}"/>
              </a:ext>
            </a:extLst>
          </p:cNvPr>
          <p:cNvGrpSpPr/>
          <p:nvPr/>
        </p:nvGrpSpPr>
        <p:grpSpPr>
          <a:xfrm>
            <a:off x="825699" y="6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D3B0B1D-5A51-1441-8F3B-B288F4C4CD1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63E703-FB35-BB4A-B933-770A392A167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A18997-8683-BE49-9BC1-0EC526876D49}"/>
              </a:ext>
            </a:extLst>
          </p:cNvPr>
          <p:cNvSpPr txBox="1"/>
          <p:nvPr/>
        </p:nvSpPr>
        <p:spPr>
          <a:xfrm>
            <a:off x="1485894" y="232342"/>
            <a:ext cx="760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: </a:t>
            </a:r>
            <a:endParaRPr lang="x-none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C179FC-7280-DA43-8092-3E9BDCEE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70" y="1440266"/>
            <a:ext cx="1923111" cy="1655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78B8DD-F42D-EC41-B472-452B3AC5BF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20" y="672059"/>
            <a:ext cx="1875508" cy="1457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C40A9-F677-164E-A679-B397C21336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81" y="3875130"/>
            <a:ext cx="1830189" cy="1608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A6A914-DE19-5C40-B148-AE53AD54FB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08" y="4268085"/>
            <a:ext cx="1661665" cy="1794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8261B1-765B-1E49-AD30-3C71B72E7FF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31" y="2388669"/>
            <a:ext cx="1757882" cy="150209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29C7B35-8BCA-BE43-AC50-BF0215ADE5A9}"/>
              </a:ext>
            </a:extLst>
          </p:cNvPr>
          <p:cNvGrpSpPr/>
          <p:nvPr/>
        </p:nvGrpSpPr>
        <p:grpSpPr>
          <a:xfrm>
            <a:off x="3972650" y="1300504"/>
            <a:ext cx="4422567" cy="5131824"/>
            <a:chOff x="4091918" y="1300504"/>
            <a:chExt cx="4422567" cy="513182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19F99A5-641B-C145-9297-231FDB5EDCE4}"/>
                </a:ext>
              </a:extLst>
            </p:cNvPr>
            <p:cNvSpPr/>
            <p:nvPr/>
          </p:nvSpPr>
          <p:spPr>
            <a:xfrm>
              <a:off x="5083444" y="3766088"/>
              <a:ext cx="402956" cy="278970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EAB4998-30B9-594B-87A4-1EE06266B410}"/>
                </a:ext>
              </a:extLst>
            </p:cNvPr>
            <p:cNvSpPr/>
            <p:nvPr/>
          </p:nvSpPr>
          <p:spPr>
            <a:xfrm rot="5644552">
              <a:off x="6617138" y="3621363"/>
              <a:ext cx="428139" cy="521602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947" h="382515">
                  <a:moveTo>
                    <a:pt x="0" y="0"/>
                  </a:moveTo>
                  <a:cubicBezTo>
                    <a:pt x="96718" y="208774"/>
                    <a:pt x="207628" y="289525"/>
                    <a:pt x="341947" y="382515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7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FCE4E60C-653E-294A-961E-85AE4CD9F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6633">
              <a:off x="5023739" y="1635329"/>
              <a:ext cx="1611388" cy="16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C46A96D-55AD-4641-AAC2-C31DF092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6165721" y="130050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5C1BFC6C-32AF-194D-8978-2BD25A120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5984442" y="2888676"/>
              <a:ext cx="2081782" cy="208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D3CC632-3A64-6542-9132-6C41A40DB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68931" flipH="1">
              <a:off x="4128162" y="278052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EAE8B5-05BB-F540-A0F8-59B1685ED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255" y="2817305"/>
              <a:ext cx="1628329" cy="1460408"/>
            </a:xfrm>
            <a:prstGeom prst="rect">
              <a:avLst/>
            </a:prstGeom>
          </p:spPr>
        </p:pic>
        <p:pic>
          <p:nvPicPr>
            <p:cNvPr id="13314" name="Picture 2" descr="Vase Vector PNG Images | Flower vase, Vase flowers, Glass vase Vectors in  .AI .EPS format | Free Download on Pngtree">
              <a:extLst>
                <a:ext uri="{FF2B5EF4-FFF2-40B4-BE49-F238E27FC236}">
                  <a16:creationId xmlns:a16="http://schemas.microsoft.com/office/drawing/2014/main" id="{CE20778B-85A0-A54E-8FFA-57B7473B5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944" b="94444" l="10000" r="90000">
                          <a14:foregroundMark x1="35556" y1="7778" x2="46667" y2="3611"/>
                          <a14:foregroundMark x1="46667" y1="3611" x2="57222" y2="7778"/>
                          <a14:foregroundMark x1="57222" y1="7778" x2="58056" y2="7222"/>
                          <a14:foregroundMark x1="39722" y1="93889" x2="51389" y2="94444"/>
                          <a14:foregroundMark x1="51389" y1="94444" x2="59444" y2="9333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477" y="4466618"/>
              <a:ext cx="1965710" cy="196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F0DBA74-1963-1446-B658-3208B90EED7A}"/>
                </a:ext>
              </a:extLst>
            </p:cNvPr>
            <p:cNvSpPr/>
            <p:nvPr/>
          </p:nvSpPr>
          <p:spPr>
            <a:xfrm>
              <a:off x="5548393" y="2495227"/>
              <a:ext cx="557939" cy="2092271"/>
            </a:xfrm>
            <a:custGeom>
              <a:avLst/>
              <a:gdLst>
                <a:gd name="connsiteX0" fmla="*/ 0 w 557939"/>
                <a:gd name="connsiteY0" fmla="*/ 0 h 2092271"/>
                <a:gd name="connsiteX1" fmla="*/ 185980 w 557939"/>
                <a:gd name="connsiteY1" fmla="*/ 309966 h 2092271"/>
                <a:gd name="connsiteX2" fmla="*/ 278970 w 557939"/>
                <a:gd name="connsiteY2" fmla="*/ 557939 h 2092271"/>
                <a:gd name="connsiteX3" fmla="*/ 464949 w 557939"/>
                <a:gd name="connsiteY3" fmla="*/ 836909 h 2092271"/>
                <a:gd name="connsiteX4" fmla="*/ 557939 w 557939"/>
                <a:gd name="connsiteY4" fmla="*/ 2092271 h 20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939" h="2092271">
                  <a:moveTo>
                    <a:pt x="0" y="0"/>
                  </a:moveTo>
                  <a:cubicBezTo>
                    <a:pt x="69742" y="108488"/>
                    <a:pt x="139485" y="216976"/>
                    <a:pt x="185980" y="309966"/>
                  </a:cubicBezTo>
                  <a:cubicBezTo>
                    <a:pt x="232475" y="402956"/>
                    <a:pt x="232475" y="470115"/>
                    <a:pt x="278970" y="557939"/>
                  </a:cubicBezTo>
                  <a:cubicBezTo>
                    <a:pt x="325465" y="645763"/>
                    <a:pt x="418454" y="581187"/>
                    <a:pt x="464949" y="836909"/>
                  </a:cubicBezTo>
                  <a:cubicBezTo>
                    <a:pt x="511444" y="1092631"/>
                    <a:pt x="534691" y="1592451"/>
                    <a:pt x="557939" y="2092271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32F254F-1059-E74A-B178-1818D98383ED}"/>
                </a:ext>
              </a:extLst>
            </p:cNvPr>
            <p:cNvSpPr/>
            <p:nvPr/>
          </p:nvSpPr>
          <p:spPr>
            <a:xfrm rot="4928551">
              <a:off x="6280885" y="2879675"/>
              <a:ext cx="504526" cy="380407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F5A4560-1CC4-6447-9F79-A96FEB576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1321">
              <a:off x="4540410" y="1316198"/>
              <a:ext cx="1811865" cy="1307481"/>
            </a:xfrm>
            <a:prstGeom prst="rect">
              <a:avLst/>
            </a:prstGeom>
          </p:spPr>
        </p:pic>
        <p:pic>
          <p:nvPicPr>
            <p:cNvPr id="38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9971E0D5-2474-6C4E-BF20-467B15C6F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72620" flipH="1">
              <a:off x="4350159" y="1615743"/>
              <a:ext cx="1809508" cy="1809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9CA36B3-2915-6F4C-9447-51C39E31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7828">
              <a:off x="4091918" y="2847992"/>
              <a:ext cx="1677589" cy="135419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46A850C-401E-674D-80B9-6535BAA4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98" y="3156738"/>
              <a:ext cx="1628328" cy="12491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EE0B2D-E6E7-0344-B9B9-D549452A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663">
              <a:off x="5774203" y="1649356"/>
              <a:ext cx="1683108" cy="1290880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453B35-F012-2C47-A5A6-D2C453CEBB7A}"/>
              </a:ext>
            </a:extLst>
          </p:cNvPr>
          <p:cNvCxnSpPr>
            <a:cxnSpLocks/>
          </p:cNvCxnSpPr>
          <p:nvPr/>
        </p:nvCxnSpPr>
        <p:spPr>
          <a:xfrm flipV="1">
            <a:off x="3160791" y="1287408"/>
            <a:ext cx="647946" cy="1301233"/>
          </a:xfrm>
          <a:prstGeom prst="line">
            <a:avLst/>
          </a:prstGeom>
          <a:ln w="57150">
            <a:solidFill>
              <a:srgbClr val="F5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EA9CF28-6587-C240-9045-77138AA15E9A}"/>
              </a:ext>
            </a:extLst>
          </p:cNvPr>
          <p:cNvCxnSpPr>
            <a:cxnSpLocks/>
          </p:cNvCxnSpPr>
          <p:nvPr/>
        </p:nvCxnSpPr>
        <p:spPr>
          <a:xfrm>
            <a:off x="6960711" y="1034040"/>
            <a:ext cx="1066003" cy="82350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439973-F6F0-374C-8AE8-0268631C4577}"/>
              </a:ext>
            </a:extLst>
          </p:cNvPr>
          <p:cNvCxnSpPr>
            <a:cxnSpLocks/>
          </p:cNvCxnSpPr>
          <p:nvPr/>
        </p:nvCxnSpPr>
        <p:spPr>
          <a:xfrm flipV="1">
            <a:off x="7846803" y="3379097"/>
            <a:ext cx="1816248" cy="161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29D8223-E550-944D-AA41-C75487E2FEFD}"/>
              </a:ext>
            </a:extLst>
          </p:cNvPr>
          <p:cNvCxnSpPr>
            <a:cxnSpLocks/>
          </p:cNvCxnSpPr>
          <p:nvPr/>
        </p:nvCxnSpPr>
        <p:spPr>
          <a:xfrm>
            <a:off x="6282126" y="4350220"/>
            <a:ext cx="2525795" cy="12744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3050DC-0F67-3D4B-A1CA-FDB0121B111D}"/>
              </a:ext>
            </a:extLst>
          </p:cNvPr>
          <p:cNvCxnSpPr>
            <a:cxnSpLocks/>
          </p:cNvCxnSpPr>
          <p:nvPr/>
        </p:nvCxnSpPr>
        <p:spPr>
          <a:xfrm flipV="1">
            <a:off x="2681859" y="2267786"/>
            <a:ext cx="1939779" cy="2815056"/>
          </a:xfrm>
          <a:prstGeom prst="line">
            <a:avLst/>
          </a:prstGeom>
          <a:ln w="57150">
            <a:solidFill>
              <a:srgbClr val="59C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1453B35-F012-2C47-A5A6-D2C453CEBB7A}"/>
              </a:ext>
            </a:extLst>
          </p:cNvPr>
          <p:cNvCxnSpPr>
            <a:cxnSpLocks/>
          </p:cNvCxnSpPr>
          <p:nvPr/>
        </p:nvCxnSpPr>
        <p:spPr>
          <a:xfrm flipV="1">
            <a:off x="3808737" y="1262030"/>
            <a:ext cx="2789992" cy="25379"/>
          </a:xfrm>
          <a:prstGeom prst="line">
            <a:avLst/>
          </a:prstGeom>
          <a:ln w="57150">
            <a:solidFill>
              <a:srgbClr val="F5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1453B35-F012-2C47-A5A6-D2C453CEBB7A}"/>
              </a:ext>
            </a:extLst>
          </p:cNvPr>
          <p:cNvCxnSpPr>
            <a:cxnSpLocks/>
          </p:cNvCxnSpPr>
          <p:nvPr/>
        </p:nvCxnSpPr>
        <p:spPr>
          <a:xfrm flipH="1" flipV="1">
            <a:off x="6605569" y="1259759"/>
            <a:ext cx="35492" cy="528840"/>
          </a:xfrm>
          <a:prstGeom prst="line">
            <a:avLst/>
          </a:prstGeom>
          <a:ln w="57150">
            <a:solidFill>
              <a:srgbClr val="F5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A9CF28-6587-C240-9045-77138AA15E9A}"/>
              </a:ext>
            </a:extLst>
          </p:cNvPr>
          <p:cNvCxnSpPr>
            <a:cxnSpLocks/>
          </p:cNvCxnSpPr>
          <p:nvPr/>
        </p:nvCxnSpPr>
        <p:spPr>
          <a:xfrm>
            <a:off x="4289951" y="1024445"/>
            <a:ext cx="2691713" cy="2796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EA9CF28-6587-C240-9045-77138AA15E9A}"/>
              </a:ext>
            </a:extLst>
          </p:cNvPr>
          <p:cNvCxnSpPr>
            <a:cxnSpLocks/>
          </p:cNvCxnSpPr>
          <p:nvPr/>
        </p:nvCxnSpPr>
        <p:spPr>
          <a:xfrm flipH="1">
            <a:off x="3525332" y="1008092"/>
            <a:ext cx="747288" cy="197927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A9CF28-6587-C240-9045-77138AA15E9A}"/>
              </a:ext>
            </a:extLst>
          </p:cNvPr>
          <p:cNvCxnSpPr>
            <a:cxnSpLocks/>
          </p:cNvCxnSpPr>
          <p:nvPr/>
        </p:nvCxnSpPr>
        <p:spPr>
          <a:xfrm flipH="1" flipV="1">
            <a:off x="3492396" y="2985978"/>
            <a:ext cx="722129" cy="31487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1453B35-F012-2C47-A5A6-D2C453CEBB7A}"/>
              </a:ext>
            </a:extLst>
          </p:cNvPr>
          <p:cNvCxnSpPr>
            <a:cxnSpLocks/>
          </p:cNvCxnSpPr>
          <p:nvPr/>
        </p:nvCxnSpPr>
        <p:spPr>
          <a:xfrm flipV="1">
            <a:off x="3822153" y="1262029"/>
            <a:ext cx="2789992" cy="25379"/>
          </a:xfrm>
          <a:prstGeom prst="line">
            <a:avLst/>
          </a:prstGeom>
          <a:ln w="57150">
            <a:solidFill>
              <a:srgbClr val="F5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7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6.25E-7 4.44444E-6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1.66667E-6 4.07407E-6 L -0.00247 0.01643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6.25E-7 4.44444E-6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1.66667E-6 4.07407E-6 L -0.00247 0.01643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BDFB4-6DB8-7D47-B7F6-FCAB9331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63" y="1771650"/>
            <a:ext cx="5956060" cy="3962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C54BEA-D32F-8C44-814B-EE24E3BBD5AB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109E47-CC38-624B-AAFB-42A5C1E20B8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455A2C-AD4C-C74C-90EC-C58CAEB16E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18F41A8-7790-3F49-8FF2-A808585D94CF}"/>
              </a:ext>
            </a:extLst>
          </p:cNvPr>
          <p:cNvSpPr txBox="1"/>
          <p:nvPr/>
        </p:nvSpPr>
        <p:spPr>
          <a:xfrm>
            <a:off x="1494585" y="507217"/>
            <a:ext cx="959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Đoàn tàu chở hàng có 4 toa đã ra khỏi đường hầm, còn 7 toa ở trong đường hầm. Hỏi đoàn tàu đó có tất cả bao nhiêu toa?</a:t>
            </a:r>
          </a:p>
        </p:txBody>
      </p:sp>
    </p:spTree>
    <p:extLst>
      <p:ext uri="{BB962C8B-B14F-4D97-AF65-F5344CB8AC3E}">
        <p14:creationId xmlns:p14="http://schemas.microsoft.com/office/powerpoint/2010/main" val="2011366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5107BF4-46D2-4662-8AD6-A65B7E863FA2}"/>
              </a:ext>
            </a:extLst>
          </p:cNvPr>
          <p:cNvSpPr/>
          <p:nvPr/>
        </p:nvSpPr>
        <p:spPr>
          <a:xfrm>
            <a:off x="8502066" y="2651760"/>
            <a:ext cx="641934" cy="65527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CA672B-C45E-7143-B607-947E9D0C213F}"/>
              </a:ext>
            </a:extLst>
          </p:cNvPr>
          <p:cNvGrpSpPr/>
          <p:nvPr/>
        </p:nvGrpSpPr>
        <p:grpSpPr>
          <a:xfrm>
            <a:off x="712963" y="21896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7DF36B-DC0C-2B42-B409-82D2F5C5C770}"/>
              </a:ext>
            </a:extLst>
          </p:cNvPr>
          <p:cNvSpPr txBox="1"/>
          <p:nvPr/>
        </p:nvSpPr>
        <p:spPr>
          <a:xfrm>
            <a:off x="560563" y="397344"/>
            <a:ext cx="10796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Đoàn tàu chở hàng có 4 toa đã ra khỏi đường hầm, còn 7 toa ở trong đường hầm.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2945" y="878803"/>
            <a:ext cx="6787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đoàn tàu đó có tất cả bao nhiêu toa?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673557" y="2951515"/>
            <a:ext cx="641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880291" y="2951515"/>
            <a:ext cx="1517443" cy="178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DAD350-5F0D-4AE2-9229-86EEC34F28CC}"/>
              </a:ext>
            </a:extLst>
          </p:cNvPr>
          <p:cNvCxnSpPr>
            <a:cxnSpLocks/>
          </p:cNvCxnSpPr>
          <p:nvPr/>
        </p:nvCxnSpPr>
        <p:spPr>
          <a:xfrm flipV="1">
            <a:off x="3481499" y="3152211"/>
            <a:ext cx="3254581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23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15469 0.256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8">
            <a:extLst>
              <a:ext uri="{FF2B5EF4-FFF2-40B4-BE49-F238E27FC236}">
                <a16:creationId xmlns:a16="http://schemas.microsoft.com/office/drawing/2014/main" id="{96CA9F13-FD61-4962-8F52-38594050E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764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 b="1"/>
          </a:p>
        </p:txBody>
      </p:sp>
      <p:pic>
        <p:nvPicPr>
          <p:cNvPr id="29699" name="Picture 2" descr="Tập Học Sinh Siêu Cấp 200 Trang - 4 Ô Ly (Lốc 5 Cuốn) | Tiki">
            <a:extLst>
              <a:ext uri="{FF2B5EF4-FFF2-40B4-BE49-F238E27FC236}">
                <a16:creationId xmlns:a16="http://schemas.microsoft.com/office/drawing/2014/main" id="{68D64505-2C50-4BF1-8C87-4EF8B3CFA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-1" r="15096" b="50765"/>
          <a:stretch/>
        </p:blipFill>
        <p:spPr bwMode="auto">
          <a:xfrm>
            <a:off x="-152400" y="-142043"/>
            <a:ext cx="12344400" cy="700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2" name="Text Box 69">
            <a:extLst>
              <a:ext uri="{FF2B5EF4-FFF2-40B4-BE49-F238E27FC236}">
                <a16:creationId xmlns:a16="http://schemas.microsoft.com/office/drawing/2014/main" id="{324A94C8-F470-48F1-AD34-1CBA28B19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387" y="2050502"/>
            <a:ext cx="7604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10) </a:t>
            </a: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  <a:endParaRPr lang="en-US" altLang="en-US" sz="20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4E7AFB-291C-4642-B8AB-D2DD8077F861}"/>
              </a:ext>
            </a:extLst>
          </p:cNvPr>
          <p:cNvGrpSpPr/>
          <p:nvPr/>
        </p:nvGrpSpPr>
        <p:grpSpPr>
          <a:xfrm>
            <a:off x="5993492" y="1432032"/>
            <a:ext cx="1981200" cy="584775"/>
            <a:chOff x="7620002" y="1684476"/>
            <a:chExt cx="1981200" cy="584775"/>
          </a:xfrm>
        </p:grpSpPr>
        <p:sp>
          <p:nvSpPr>
            <p:cNvPr id="29712" name="Text Box 69">
              <a:extLst>
                <a:ext uri="{FF2B5EF4-FFF2-40B4-BE49-F238E27FC236}">
                  <a16:creationId xmlns:a16="http://schemas.microsoft.com/office/drawing/2014/main" id="{9E004C11-E213-4C5F-B68D-55B213818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2" y="1684476"/>
              <a:ext cx="1981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66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altLang="en-US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4692013-6D73-45CC-80C7-A723223829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77441" y="2222605"/>
              <a:ext cx="73684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69">
            <a:extLst>
              <a:ext uri="{FF2B5EF4-FFF2-40B4-BE49-F238E27FC236}">
                <a16:creationId xmlns:a16="http://schemas.microsoft.com/office/drawing/2014/main" id="{2B281E52-F440-4831-8721-9EB971E89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786" y="2660654"/>
            <a:ext cx="1475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</a:t>
            </a:r>
            <a:endParaRPr lang="en-US" altLang="en-US" sz="2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69">
            <a:extLst>
              <a:ext uri="{FF2B5EF4-FFF2-40B4-BE49-F238E27FC236}">
                <a16:creationId xmlns:a16="http://schemas.microsoft.com/office/drawing/2014/main" id="{BEDBA07E-1662-4C3D-A60B-52F751EF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896" y="2703200"/>
            <a:ext cx="1707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90EDF8-2C21-41BC-874C-EB57945092E4}"/>
              </a:ext>
            </a:extLst>
          </p:cNvPr>
          <p:cNvCxnSpPr>
            <a:cxnSpLocks/>
          </p:cNvCxnSpPr>
          <p:nvPr/>
        </p:nvCxnSpPr>
        <p:spPr>
          <a:xfrm>
            <a:off x="4119326" y="3072765"/>
            <a:ext cx="0" cy="24500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B00C86-544F-434C-8CB3-774080C920B4}"/>
              </a:ext>
            </a:extLst>
          </p:cNvPr>
          <p:cNvCxnSpPr/>
          <p:nvPr/>
        </p:nvCxnSpPr>
        <p:spPr>
          <a:xfrm>
            <a:off x="6120598" y="3245429"/>
            <a:ext cx="134052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69">
            <a:extLst>
              <a:ext uri="{FF2B5EF4-FFF2-40B4-BE49-F238E27FC236}">
                <a16:creationId xmlns:a16="http://schemas.microsoft.com/office/drawing/2014/main" id="{E3A62BFB-B551-408D-B9FF-D72A2719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001" y="3234037"/>
            <a:ext cx="7492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9">
            <a:extLst>
              <a:ext uri="{FF2B5EF4-FFF2-40B4-BE49-F238E27FC236}">
                <a16:creationId xmlns:a16="http://schemas.microsoft.com/office/drawing/2014/main" id="{E3A62BFB-B551-408D-B9FF-D72A2719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569" y="3832219"/>
            <a:ext cx="7492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+ 7 =       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69">
            <a:extLst>
              <a:ext uri="{FF2B5EF4-FFF2-40B4-BE49-F238E27FC236}">
                <a16:creationId xmlns:a16="http://schemas.microsoft.com/office/drawing/2014/main" id="{E3A62BFB-B551-408D-B9FF-D72A2719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075" y="4426092"/>
            <a:ext cx="7492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CC0566-5E00-42A8-AEB3-12E5A3003759}"/>
              </a:ext>
            </a:extLst>
          </p:cNvPr>
          <p:cNvCxnSpPr/>
          <p:nvPr/>
        </p:nvCxnSpPr>
        <p:spPr>
          <a:xfrm>
            <a:off x="4119326" y="5522765"/>
            <a:ext cx="8063883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1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3181</TotalTime>
  <Words>386</Words>
  <Application>Microsoft Office PowerPoint</Application>
  <PresentationFormat>Widescreen</PresentationFormat>
  <Paragraphs>138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DFPOP1-W9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310</cp:revision>
  <dcterms:created xsi:type="dcterms:W3CDTF">2021-06-02T01:34:28Z</dcterms:created>
  <dcterms:modified xsi:type="dcterms:W3CDTF">2025-04-12T04:01:14Z</dcterms:modified>
</cp:coreProperties>
</file>