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9"/>
  </p:notesMasterIdLst>
  <p:sldIdLst>
    <p:sldId id="313" r:id="rId2"/>
    <p:sldId id="312" r:id="rId3"/>
    <p:sldId id="308" r:id="rId4"/>
    <p:sldId id="302" r:id="rId5"/>
    <p:sldId id="303" r:id="rId6"/>
    <p:sldId id="304" r:id="rId7"/>
    <p:sldId id="30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7E06-F3D6-4704-B742-0EDF5BBB99A7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D5E5-4541-4A47-802E-9EB095BDB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8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5046-AAC3-49B7-A409-948708B0BEF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649" r:id="rId13"/>
    <p:sldLayoutId id="2147483650" r:id="rId14"/>
    <p:sldLayoutId id="2147483660" r:id="rId15"/>
    <p:sldLayoutId id="2147483661" r:id="rId16"/>
    <p:sldLayoutId id="2147483674" r:id="rId17"/>
    <p:sldLayoutId id="2147483691" r:id="rId18"/>
    <p:sldLayoutId id="2147483662" r:id="rId19"/>
    <p:sldLayoutId id="2147483663" r:id="rId20"/>
    <p:sldLayoutId id="2147483664" r:id="rId21"/>
    <p:sldLayoutId id="2147483665" r:id="rId22"/>
    <p:sldLayoutId id="2147483675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8714" y="297506"/>
            <a:ext cx="64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951" y="2114120"/>
            <a:ext cx="660610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92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01" y="1486689"/>
            <a:ext cx="8896887" cy="343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56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204</Words>
  <Application>Microsoft Office PowerPoint</Application>
  <PresentationFormat>Widescreen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DFPOP1-W9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311</cp:revision>
  <dcterms:created xsi:type="dcterms:W3CDTF">2021-06-02T01:34:28Z</dcterms:created>
  <dcterms:modified xsi:type="dcterms:W3CDTF">2025-04-12T04:01:23Z</dcterms:modified>
</cp:coreProperties>
</file>