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3" r:id="rId1"/>
  </p:sldMasterIdLst>
  <p:notesMasterIdLst>
    <p:notesMasterId r:id="rId16"/>
  </p:notesMasterIdLst>
  <p:sldIdLst>
    <p:sldId id="289" r:id="rId2"/>
    <p:sldId id="264" r:id="rId3"/>
    <p:sldId id="278" r:id="rId4"/>
    <p:sldId id="272" r:id="rId5"/>
    <p:sldId id="273" r:id="rId6"/>
    <p:sldId id="274" r:id="rId7"/>
    <p:sldId id="275" r:id="rId8"/>
    <p:sldId id="276" r:id="rId9"/>
    <p:sldId id="287" r:id="rId10"/>
    <p:sldId id="286" r:id="rId11"/>
    <p:sldId id="285" r:id="rId12"/>
    <p:sldId id="288" r:id="rId13"/>
    <p:sldId id="284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2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1473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4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1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0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3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1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0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8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A5304-1201-F2B1-593C-100F3A5D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F66783C2-18B2-43F3-13D2-53216FF912B4}"/>
              </a:ext>
            </a:extLst>
          </p:cNvPr>
          <p:cNvSpPr/>
          <p:nvPr/>
        </p:nvSpPr>
        <p:spPr>
          <a:xfrm>
            <a:off x="894736" y="452284"/>
            <a:ext cx="373626" cy="432619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5CDBA-F435-348A-F702-CE51272CB4D7}"/>
              </a:ext>
            </a:extLst>
          </p:cNvPr>
          <p:cNvSpPr txBox="1"/>
          <p:nvPr/>
        </p:nvSpPr>
        <p:spPr>
          <a:xfrm>
            <a:off x="1365026" y="314650"/>
            <a:ext cx="2684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3AB0FE-D336-78BD-685A-B489E48310BD}"/>
              </a:ext>
            </a:extLst>
          </p:cNvPr>
          <p:cNvGrpSpPr/>
          <p:nvPr/>
        </p:nvGrpSpPr>
        <p:grpSpPr>
          <a:xfrm>
            <a:off x="1418096" y="1918136"/>
            <a:ext cx="10028902" cy="2939396"/>
            <a:chOff x="1081549" y="1548804"/>
            <a:chExt cx="10028902" cy="29393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AC3CC3A-0381-653E-0F82-9C25A343C09E}"/>
                </a:ext>
              </a:extLst>
            </p:cNvPr>
            <p:cNvGrpSpPr/>
            <p:nvPr/>
          </p:nvGrpSpPr>
          <p:grpSpPr>
            <a:xfrm>
              <a:off x="5851828" y="1548804"/>
              <a:ext cx="5258623" cy="2939396"/>
              <a:chOff x="5864941" y="1506568"/>
              <a:chExt cx="5258623" cy="293939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2F3D7E8-8D7E-4341-0BA2-DA280A38E7CB}"/>
                  </a:ext>
                </a:extLst>
              </p:cNvPr>
              <p:cNvSpPr/>
              <p:nvPr/>
            </p:nvSpPr>
            <p:spPr>
              <a:xfrm>
                <a:off x="5864941" y="2617613"/>
                <a:ext cx="840657" cy="8558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D7CACC9-FE91-83A6-FB65-39E203D5B280}"/>
                  </a:ext>
                </a:extLst>
              </p:cNvPr>
              <p:cNvSpPr/>
              <p:nvPr/>
            </p:nvSpPr>
            <p:spPr>
              <a:xfrm>
                <a:off x="7192295" y="1506568"/>
                <a:ext cx="840657" cy="8558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9CE18C0-F2B3-00C5-885F-9CD243D851F0}"/>
                  </a:ext>
                </a:extLst>
              </p:cNvPr>
              <p:cNvSpPr/>
              <p:nvPr/>
            </p:nvSpPr>
            <p:spPr>
              <a:xfrm>
                <a:off x="8737601" y="2548339"/>
                <a:ext cx="840657" cy="8558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0498B04-D651-ED08-03EC-21584AF3BC7A}"/>
                  </a:ext>
                </a:extLst>
              </p:cNvPr>
              <p:cNvSpPr/>
              <p:nvPr/>
            </p:nvSpPr>
            <p:spPr>
              <a:xfrm>
                <a:off x="10282907" y="3590110"/>
                <a:ext cx="840657" cy="8558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855F754-8103-5DDD-AEC9-1DCE26C40D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6980" y="2104996"/>
                <a:ext cx="796413" cy="602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9E6CC8A-5383-01FB-2324-A3E5ED5FB43F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>
                <a:off x="7985432" y="2108568"/>
                <a:ext cx="875280" cy="565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034ED05-914C-4225-51F7-6FF4ACE82D47}"/>
                  </a:ext>
                </a:extLst>
              </p:cNvPr>
              <p:cNvCxnSpPr>
                <a:cxnSpLocks/>
                <a:stCxn id="19" idx="5"/>
              </p:cNvCxnSpPr>
              <p:nvPr/>
            </p:nvCxnSpPr>
            <p:spPr>
              <a:xfrm>
                <a:off x="9455147" y="3278856"/>
                <a:ext cx="875280" cy="55414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789CCA2-04D3-E7E2-29A7-C298C90B83D9}"/>
                </a:ext>
              </a:extLst>
            </p:cNvPr>
            <p:cNvGrpSpPr/>
            <p:nvPr/>
          </p:nvGrpSpPr>
          <p:grpSpPr>
            <a:xfrm>
              <a:off x="1081549" y="1767225"/>
              <a:ext cx="3574661" cy="1706242"/>
              <a:chOff x="1081549" y="1767225"/>
              <a:chExt cx="3574661" cy="1706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52C1FC4-270D-9DC6-FAA8-938F616541CC}"/>
                  </a:ext>
                </a:extLst>
              </p:cNvPr>
              <p:cNvGrpSpPr/>
              <p:nvPr/>
            </p:nvGrpSpPr>
            <p:grpSpPr>
              <a:xfrm>
                <a:off x="1081549" y="1767225"/>
                <a:ext cx="3574661" cy="1706242"/>
                <a:chOff x="909487" y="1767225"/>
                <a:chExt cx="3574661" cy="1706242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5A5E270-3167-9522-E287-BB869DFE52A1}"/>
                    </a:ext>
                  </a:extLst>
                </p:cNvPr>
                <p:cNvSpPr/>
                <p:nvPr/>
              </p:nvSpPr>
              <p:spPr>
                <a:xfrm>
                  <a:off x="909487" y="2617613"/>
                  <a:ext cx="750021" cy="855854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B52AFEE1-DDFA-AC8B-3CF7-46BCE44502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59508" y="2231923"/>
                  <a:ext cx="710547" cy="60200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427A855-2285-A5AF-425D-C889700185FE}"/>
                    </a:ext>
                  </a:extLst>
                </p:cNvPr>
                <p:cNvSpPr/>
                <p:nvPr/>
              </p:nvSpPr>
              <p:spPr>
                <a:xfrm>
                  <a:off x="2331483" y="1767225"/>
                  <a:ext cx="750021" cy="855854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5426F000-ACAE-76BD-CA05-CCB8E07E22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8146" y="2231923"/>
                  <a:ext cx="732476" cy="60200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74615F2-59B2-BBDE-FF7B-4CD467D3269D}"/>
                    </a:ext>
                  </a:extLst>
                </p:cNvPr>
                <p:cNvSpPr/>
                <p:nvPr/>
              </p:nvSpPr>
              <p:spPr>
                <a:xfrm>
                  <a:off x="3734127" y="2617613"/>
                  <a:ext cx="750021" cy="855854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094FC5-A394-28FC-B8AD-A7F71CC7F8E1}"/>
                  </a:ext>
                </a:extLst>
              </p:cNvPr>
              <p:cNvSpPr txBox="1"/>
              <p:nvPr/>
            </p:nvSpPr>
            <p:spPr>
              <a:xfrm>
                <a:off x="1540134" y="2159560"/>
                <a:ext cx="830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F4DAEF-BB9B-D1B5-6C68-67278ED2B599}"/>
                  </a:ext>
                </a:extLst>
              </p:cNvPr>
              <p:cNvSpPr txBox="1"/>
              <p:nvPr/>
            </p:nvSpPr>
            <p:spPr>
              <a:xfrm>
                <a:off x="3535194" y="1972030"/>
                <a:ext cx="8813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- 10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500B17-598C-4658-664E-7994E07ED362}"/>
                </a:ext>
              </a:extLst>
            </p:cNvPr>
            <p:cNvSpPr txBox="1"/>
            <p:nvPr/>
          </p:nvSpPr>
          <p:spPr>
            <a:xfrm>
              <a:off x="6125321" y="2032392"/>
              <a:ext cx="112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EF6665-5E03-E787-23B9-C4B14090D598}"/>
                </a:ext>
              </a:extLst>
            </p:cNvPr>
            <p:cNvSpPr txBox="1"/>
            <p:nvPr/>
          </p:nvSpPr>
          <p:spPr>
            <a:xfrm>
              <a:off x="8364141" y="1962566"/>
              <a:ext cx="865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36E1E1-8E3F-53F2-2435-F944FD42016E}"/>
                </a:ext>
              </a:extLst>
            </p:cNvPr>
            <p:cNvSpPr txBox="1"/>
            <p:nvPr/>
          </p:nvSpPr>
          <p:spPr>
            <a:xfrm>
              <a:off x="9750925" y="3006529"/>
              <a:ext cx="865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- 5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5905E97-2692-98B8-6DD3-B6BF25842FCF}"/>
              </a:ext>
            </a:extLst>
          </p:cNvPr>
          <p:cNvSpPr txBox="1"/>
          <p:nvPr/>
        </p:nvSpPr>
        <p:spPr>
          <a:xfrm>
            <a:off x="2878664" y="2270342"/>
            <a:ext cx="72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C219B0-9C2B-1177-77FC-D264E542853F}"/>
              </a:ext>
            </a:extLst>
          </p:cNvPr>
          <p:cNvSpPr txBox="1"/>
          <p:nvPr/>
        </p:nvSpPr>
        <p:spPr>
          <a:xfrm>
            <a:off x="4312426" y="3082275"/>
            <a:ext cx="72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72EA4F-BEBD-6C92-9312-6857571FFF27}"/>
              </a:ext>
            </a:extLst>
          </p:cNvPr>
          <p:cNvSpPr txBox="1"/>
          <p:nvPr/>
        </p:nvSpPr>
        <p:spPr>
          <a:xfrm>
            <a:off x="7591331" y="2014782"/>
            <a:ext cx="72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EE7A25-805E-374D-481A-B222D93FE888}"/>
              </a:ext>
            </a:extLst>
          </p:cNvPr>
          <p:cNvSpPr txBox="1"/>
          <p:nvPr/>
        </p:nvSpPr>
        <p:spPr>
          <a:xfrm>
            <a:off x="9160182" y="3068562"/>
            <a:ext cx="72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821317-ECA3-35E0-CAE8-9E9ABBC6C2BD}"/>
              </a:ext>
            </a:extLst>
          </p:cNvPr>
          <p:cNvSpPr txBox="1"/>
          <p:nvPr/>
        </p:nvSpPr>
        <p:spPr>
          <a:xfrm>
            <a:off x="10641162" y="4193717"/>
            <a:ext cx="72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03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  <p:bldP spid="42" grpId="0"/>
      <p:bldP spid="43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A5304-1201-F2B1-593C-100F3A5D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F66783C2-18B2-43F3-13D2-53216FF912B4}"/>
              </a:ext>
            </a:extLst>
          </p:cNvPr>
          <p:cNvSpPr/>
          <p:nvPr/>
        </p:nvSpPr>
        <p:spPr>
          <a:xfrm>
            <a:off x="185976" y="235974"/>
            <a:ext cx="373626" cy="432619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074" name="Picture 2" descr="bài 8">
            <a:extLst>
              <a:ext uri="{FF2B5EF4-FFF2-40B4-BE49-F238E27FC236}">
                <a16:creationId xmlns:a16="http://schemas.microsoft.com/office/drawing/2014/main" id="{3CD3271D-915D-9A59-C04B-302023E2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77" y="540773"/>
            <a:ext cx="5238223" cy="45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239EB3-2A46-77B0-F0EC-0D373B871106}"/>
              </a:ext>
            </a:extLst>
          </p:cNvPr>
          <p:cNvSpPr txBox="1"/>
          <p:nvPr/>
        </p:nvSpPr>
        <p:spPr>
          <a:xfrm>
            <a:off x="559603" y="45639"/>
            <a:ext cx="6252462" cy="370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Nối mỗi chú gấu với tổ ong lấy được (theo mẫu).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b) Viết các số ghi ở tổ ong theo thứ thự từ bé đến lớn.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……………………………………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F0C21-A39D-0C42-0215-08BCF413EBD3}"/>
              </a:ext>
            </a:extLst>
          </p:cNvPr>
          <p:cNvSpPr txBox="1"/>
          <p:nvPr/>
        </p:nvSpPr>
        <p:spPr>
          <a:xfrm>
            <a:off x="530105" y="4097389"/>
            <a:ext cx="10639340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c) Viết tiếp vào chỗ chấm.</a:t>
            </a:r>
          </a:p>
          <a:p>
            <a:pPr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Phép tính trên chú gấu có kết quả lớn nhất là: ………………………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……………………………………………………….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F74AD9-F3D5-104A-A187-5F15B72F77DB}"/>
              </a:ext>
            </a:extLst>
          </p:cNvPr>
          <p:cNvCxnSpPr/>
          <p:nvPr/>
        </p:nvCxnSpPr>
        <p:spPr>
          <a:xfrm flipH="1">
            <a:off x="8052619" y="1651819"/>
            <a:ext cx="1081549" cy="21005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A01297-1C95-0477-487D-B1596AF36392}"/>
              </a:ext>
            </a:extLst>
          </p:cNvPr>
          <p:cNvCxnSpPr>
            <a:cxnSpLocks/>
          </p:cNvCxnSpPr>
          <p:nvPr/>
        </p:nvCxnSpPr>
        <p:spPr>
          <a:xfrm>
            <a:off x="11241550" y="1651819"/>
            <a:ext cx="144205" cy="1108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F61BF3-C5F7-B84E-09B5-616DF3674ED3}"/>
              </a:ext>
            </a:extLst>
          </p:cNvPr>
          <p:cNvSpPr txBox="1"/>
          <p:nvPr/>
        </p:nvSpPr>
        <p:spPr>
          <a:xfrm>
            <a:off x="559602" y="3008671"/>
            <a:ext cx="94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DB152-D875-7B75-DD25-CF3AAB494E13}"/>
              </a:ext>
            </a:extLst>
          </p:cNvPr>
          <p:cNvSpPr txBox="1"/>
          <p:nvPr/>
        </p:nvSpPr>
        <p:spPr>
          <a:xfrm>
            <a:off x="1031968" y="2989566"/>
            <a:ext cx="94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0F3C4-87A8-CB3C-79F1-0397B82DF11F}"/>
              </a:ext>
            </a:extLst>
          </p:cNvPr>
          <p:cNvSpPr txBox="1"/>
          <p:nvPr/>
        </p:nvSpPr>
        <p:spPr>
          <a:xfrm>
            <a:off x="1728764" y="2968958"/>
            <a:ext cx="94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97178-34DD-1550-1EDB-8DCA2CA47D9B}"/>
              </a:ext>
            </a:extLst>
          </p:cNvPr>
          <p:cNvSpPr txBox="1"/>
          <p:nvPr/>
        </p:nvSpPr>
        <p:spPr>
          <a:xfrm>
            <a:off x="1068818" y="5524989"/>
            <a:ext cx="1815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B11F00-9E42-CCFB-BA87-CEC52BE62AB5}"/>
              </a:ext>
            </a:extLst>
          </p:cNvPr>
          <p:cNvSpPr txBox="1"/>
          <p:nvPr/>
        </p:nvSpPr>
        <p:spPr>
          <a:xfrm>
            <a:off x="1212595" y="3602859"/>
            <a:ext cx="6110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0070C0"/>
                </a:solidFill>
                <a:effectLst/>
                <a:latin typeface=".VnAristote" panose="020B7200000000000000" pitchFamily="34" charset="0"/>
              </a:rPr>
              <a:t>11 &lt; 12 &lt; 14</a:t>
            </a:r>
            <a:endParaRPr lang="en-US" sz="4400" dirty="0">
              <a:solidFill>
                <a:srgbClr val="0070C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A5304-1201-F2B1-593C-100F3A5D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F66783C2-18B2-43F3-13D2-53216FF912B4}"/>
              </a:ext>
            </a:extLst>
          </p:cNvPr>
          <p:cNvSpPr/>
          <p:nvPr/>
        </p:nvSpPr>
        <p:spPr>
          <a:xfrm>
            <a:off x="894736" y="452284"/>
            <a:ext cx="373626" cy="432619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F87B3-6D49-9310-8995-9CF986A035F6}"/>
              </a:ext>
            </a:extLst>
          </p:cNvPr>
          <p:cNvSpPr txBox="1"/>
          <p:nvPr/>
        </p:nvSpPr>
        <p:spPr>
          <a:xfrm>
            <a:off x="1415846" y="323936"/>
            <a:ext cx="1877963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&gt;,&lt;,=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8B740-B1D4-74DD-7396-BACEDE28846D}"/>
              </a:ext>
            </a:extLst>
          </p:cNvPr>
          <p:cNvSpPr txBox="1"/>
          <p:nvPr/>
        </p:nvSpPr>
        <p:spPr>
          <a:xfrm>
            <a:off x="3062748" y="2298679"/>
            <a:ext cx="69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F008-45E5-2099-2F01-A649C8D29B5A}"/>
              </a:ext>
            </a:extLst>
          </p:cNvPr>
          <p:cNvSpPr txBox="1"/>
          <p:nvPr/>
        </p:nvSpPr>
        <p:spPr>
          <a:xfrm flipH="1">
            <a:off x="442451" y="884903"/>
            <a:ext cx="9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040FC-B063-8132-15E6-4C7AA85E9162}"/>
              </a:ext>
            </a:extLst>
          </p:cNvPr>
          <p:cNvSpPr txBox="1"/>
          <p:nvPr/>
        </p:nvSpPr>
        <p:spPr>
          <a:xfrm>
            <a:off x="540773" y="2458007"/>
            <a:ext cx="111104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pt-BR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+ 5 …… 11           b) 9 + 3 …… 3 + 9</a:t>
            </a:r>
          </a:p>
          <a:p>
            <a:pPr algn="just"/>
            <a:endParaRPr lang="pt-BR" sz="4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6 + 7 …… 12               9 + 4 …… 9 + 5</a:t>
            </a:r>
            <a:endParaRPr lang="pt-BR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7F0958-1463-502F-8FC8-7F2399F2B3C3}"/>
              </a:ext>
            </a:extLst>
          </p:cNvPr>
          <p:cNvSpPr/>
          <p:nvPr/>
        </p:nvSpPr>
        <p:spPr>
          <a:xfrm>
            <a:off x="8652387" y="2371367"/>
            <a:ext cx="845574" cy="6240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7F6FD-1E05-96A8-5CEB-AC1753D2ADFA}"/>
              </a:ext>
            </a:extLst>
          </p:cNvPr>
          <p:cNvSpPr/>
          <p:nvPr/>
        </p:nvSpPr>
        <p:spPr>
          <a:xfrm>
            <a:off x="8652387" y="3860651"/>
            <a:ext cx="845574" cy="6240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72D680-8291-9E7E-4138-1E1C8AC7757E}"/>
              </a:ext>
            </a:extLst>
          </p:cNvPr>
          <p:cNvSpPr/>
          <p:nvPr/>
        </p:nvSpPr>
        <p:spPr>
          <a:xfrm>
            <a:off x="2989006" y="3860651"/>
            <a:ext cx="845574" cy="6240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C49DBC-CDC5-C8AA-9C12-F5FC98BB0243}"/>
              </a:ext>
            </a:extLst>
          </p:cNvPr>
          <p:cNvSpPr/>
          <p:nvPr/>
        </p:nvSpPr>
        <p:spPr>
          <a:xfrm>
            <a:off x="2989006" y="2371367"/>
            <a:ext cx="845574" cy="6240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03D71F-81B8-549E-25DD-D58464D990F1}"/>
              </a:ext>
            </a:extLst>
          </p:cNvPr>
          <p:cNvSpPr txBox="1"/>
          <p:nvPr/>
        </p:nvSpPr>
        <p:spPr>
          <a:xfrm>
            <a:off x="3067664" y="3787963"/>
            <a:ext cx="69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D57731-66EC-8227-FD3A-5A7CF39D6A5C}"/>
              </a:ext>
            </a:extLst>
          </p:cNvPr>
          <p:cNvSpPr txBox="1"/>
          <p:nvPr/>
        </p:nvSpPr>
        <p:spPr>
          <a:xfrm>
            <a:off x="8737601" y="2371367"/>
            <a:ext cx="69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73E13B-7444-2822-FEF0-A1AA9B5AFC9E}"/>
              </a:ext>
            </a:extLst>
          </p:cNvPr>
          <p:cNvSpPr txBox="1"/>
          <p:nvPr/>
        </p:nvSpPr>
        <p:spPr>
          <a:xfrm>
            <a:off x="8652387" y="3816014"/>
            <a:ext cx="69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A5304-1201-F2B1-593C-100F3A5D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F66783C2-18B2-43F3-13D2-53216FF912B4}"/>
              </a:ext>
            </a:extLst>
          </p:cNvPr>
          <p:cNvSpPr/>
          <p:nvPr/>
        </p:nvSpPr>
        <p:spPr>
          <a:xfrm>
            <a:off x="894736" y="452284"/>
            <a:ext cx="373626" cy="432619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C44E3-4A24-A70F-2CF9-8083730BD2A7}"/>
              </a:ext>
            </a:extLst>
          </p:cNvPr>
          <p:cNvSpPr txBox="1"/>
          <p:nvPr/>
        </p:nvSpPr>
        <p:spPr>
          <a:xfrm>
            <a:off x="511276" y="333052"/>
            <a:ext cx="109334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Để giúp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sáng có 9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chiều có 7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Trung. Hỏi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sáng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chiều có bao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E6279-13AD-7A72-1CCF-516EC7F6F16D}"/>
              </a:ext>
            </a:extLst>
          </p:cNvPr>
          <p:cNvSpPr txBox="1"/>
          <p:nvPr/>
        </p:nvSpPr>
        <p:spPr>
          <a:xfrm>
            <a:off x="88486" y="2947006"/>
            <a:ext cx="121035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ǰǰǰǰǰǰǰǰǰǰǰǰǰǰǰǰǰǰǰǰǰǰǰǰǰǰǰǰǰǰǰǰǰǰǰǰǰǰǰǰǰǰǰǰǰǰǰǰǰǰǰǰǰǰǰǰ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995DC-D905-1EE2-616D-76555F8C01C5}"/>
              </a:ext>
            </a:extLst>
          </p:cNvPr>
          <p:cNvSpPr txBox="1"/>
          <p:nvPr/>
        </p:nvSpPr>
        <p:spPr>
          <a:xfrm>
            <a:off x="5004620" y="2395155"/>
            <a:ext cx="150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CD647-2424-B674-D4EC-949BC16C41F8}"/>
              </a:ext>
            </a:extLst>
          </p:cNvPr>
          <p:cNvSpPr txBox="1"/>
          <p:nvPr/>
        </p:nvSpPr>
        <p:spPr>
          <a:xfrm>
            <a:off x="-157320" y="2779857"/>
            <a:ext cx="12034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sáng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chiều có số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chở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là: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7 + 9 = 16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số: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chuyến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A82719-BDAF-2F47-3696-40E656DE93D3}"/>
              </a:ext>
            </a:extLst>
          </p:cNvPr>
          <p:cNvCxnSpPr>
            <a:cxnSpLocks/>
          </p:cNvCxnSpPr>
          <p:nvPr/>
        </p:nvCxnSpPr>
        <p:spPr>
          <a:xfrm>
            <a:off x="5039030" y="4913458"/>
            <a:ext cx="13224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1984" y="689771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cộng (qua 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2780545" y="1911646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</a:t>
            </a:r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96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2</a:t>
            </a:r>
            <a:endParaRPr lang="en-US" sz="96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592580"/>
            <a:ext cx="9443085" cy="27095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13855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66025" y="351980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58200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72700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3290" y="1753870"/>
            <a:ext cx="10720705" cy="30194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85490" y="3245485"/>
            <a:ext cx="841375" cy="70040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4837430" y="3946525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02600" y="3366770"/>
            <a:ext cx="720090" cy="700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63100" y="4067175"/>
            <a:ext cx="538480" cy="579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18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10639425" y="3043555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55" y="160020"/>
            <a:ext cx="9810750" cy="618871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460490" y="2221230"/>
            <a:ext cx="2941320" cy="15824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76700" y="4107815"/>
            <a:ext cx="5335270" cy="16129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55" y="1747520"/>
            <a:ext cx="10086340" cy="295338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263515" y="2809875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&gt;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53355" y="3783330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087485" y="2809875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17965" y="3783330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0" y="128270"/>
            <a:ext cx="9426575" cy="45980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49245" y="4990465"/>
            <a:ext cx="7333615" cy="14706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Trong hai ca-bin có tất cả số người là:</a:t>
            </a:r>
          </a:p>
          <a:p>
            <a:pPr algn="ctr"/>
            <a:r>
              <a:rPr lang="en-US" sz="3600"/>
              <a:t>7 + 8 = 15 (người)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A5304-1201-F2B1-593C-100F3A5D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F66783C2-18B2-43F3-13D2-53216FF912B4}"/>
              </a:ext>
            </a:extLst>
          </p:cNvPr>
          <p:cNvSpPr/>
          <p:nvPr/>
        </p:nvSpPr>
        <p:spPr>
          <a:xfrm>
            <a:off x="894736" y="452284"/>
            <a:ext cx="373626" cy="432619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E8A61-9C2E-CC66-EAA5-2BE4994F757A}"/>
              </a:ext>
            </a:extLst>
          </p:cNvPr>
          <p:cNvSpPr txBox="1"/>
          <p:nvPr/>
        </p:nvSpPr>
        <p:spPr>
          <a:xfrm>
            <a:off x="1396180" y="452284"/>
            <a:ext cx="206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03CFA7-4AF4-4E83-2A2F-F42535C60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94008"/>
              </p:ext>
            </p:extLst>
          </p:nvPr>
        </p:nvGraphicFramePr>
        <p:xfrm>
          <a:off x="727588" y="1111045"/>
          <a:ext cx="10638503" cy="45031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2481639">
                  <a:extLst>
                    <a:ext uri="{9D8B030D-6E8A-4147-A177-3AD203B41FA5}">
                      <a16:colId xmlns:a16="http://schemas.microsoft.com/office/drawing/2014/main" val="2657454736"/>
                    </a:ext>
                  </a:extLst>
                </a:gridCol>
                <a:gridCol w="1285909">
                  <a:extLst>
                    <a:ext uri="{9D8B030D-6E8A-4147-A177-3AD203B41FA5}">
                      <a16:colId xmlns:a16="http://schemas.microsoft.com/office/drawing/2014/main" val="3326258677"/>
                    </a:ext>
                  </a:extLst>
                </a:gridCol>
                <a:gridCol w="1374191">
                  <a:extLst>
                    <a:ext uri="{9D8B030D-6E8A-4147-A177-3AD203B41FA5}">
                      <a16:colId xmlns:a16="http://schemas.microsoft.com/office/drawing/2014/main" val="4188612537"/>
                    </a:ext>
                  </a:extLst>
                </a:gridCol>
                <a:gridCol w="1374191">
                  <a:extLst>
                    <a:ext uri="{9D8B030D-6E8A-4147-A177-3AD203B41FA5}">
                      <a16:colId xmlns:a16="http://schemas.microsoft.com/office/drawing/2014/main" val="905906306"/>
                    </a:ext>
                  </a:extLst>
                </a:gridCol>
                <a:gridCol w="1374191">
                  <a:extLst>
                    <a:ext uri="{9D8B030D-6E8A-4147-A177-3AD203B41FA5}">
                      <a16:colId xmlns:a16="http://schemas.microsoft.com/office/drawing/2014/main" val="388400022"/>
                    </a:ext>
                  </a:extLst>
                </a:gridCol>
                <a:gridCol w="1374191">
                  <a:extLst>
                    <a:ext uri="{9D8B030D-6E8A-4147-A177-3AD203B41FA5}">
                      <a16:colId xmlns:a16="http://schemas.microsoft.com/office/drawing/2014/main" val="2138953051"/>
                    </a:ext>
                  </a:extLst>
                </a:gridCol>
                <a:gridCol w="1374191">
                  <a:extLst>
                    <a:ext uri="{9D8B030D-6E8A-4147-A177-3AD203B41FA5}">
                      <a16:colId xmlns:a16="http://schemas.microsoft.com/office/drawing/2014/main" val="559595271"/>
                    </a:ext>
                  </a:extLst>
                </a:gridCol>
              </a:tblGrid>
              <a:tr h="1821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001891"/>
                  </a:ext>
                </a:extLst>
              </a:tr>
              <a:tr h="1530603">
                <a:tc vMerge="1">
                  <a:txBody>
                    <a:bodyPr/>
                    <a:lstStyle/>
                    <a:p>
                      <a:pPr algn="ctr"/>
                      <a:endParaRPr lang="en-US" sz="3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27799"/>
                  </a:ext>
                </a:extLst>
              </a:tr>
              <a:tr h="1150626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4290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E64C85-3056-7888-84FF-608C8A86CF94}"/>
              </a:ext>
            </a:extLst>
          </p:cNvPr>
          <p:cNvSpPr txBox="1"/>
          <p:nvPr/>
        </p:nvSpPr>
        <p:spPr>
          <a:xfrm>
            <a:off x="4827638" y="4709652"/>
            <a:ext cx="96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ED699-D583-64A9-32E1-721CFFA7FC6C}"/>
              </a:ext>
            </a:extLst>
          </p:cNvPr>
          <p:cNvSpPr txBox="1"/>
          <p:nvPr/>
        </p:nvSpPr>
        <p:spPr>
          <a:xfrm>
            <a:off x="6140245" y="4699783"/>
            <a:ext cx="96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D1973-B32F-BDA7-F783-4A400A5C796D}"/>
              </a:ext>
            </a:extLst>
          </p:cNvPr>
          <p:cNvSpPr txBox="1"/>
          <p:nvPr/>
        </p:nvSpPr>
        <p:spPr>
          <a:xfrm>
            <a:off x="7420898" y="4699783"/>
            <a:ext cx="963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9DDB0-2121-4A80-C370-5D6DF9FC3E6A}"/>
              </a:ext>
            </a:extLst>
          </p:cNvPr>
          <p:cNvSpPr txBox="1"/>
          <p:nvPr/>
        </p:nvSpPr>
        <p:spPr>
          <a:xfrm>
            <a:off x="8991599" y="4709652"/>
            <a:ext cx="77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836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312</Words>
  <Application>Microsoft Office PowerPoint</Application>
  <PresentationFormat>Widescreen</PresentationFormat>
  <Paragraphs>95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.VnAristote</vt:lpstr>
      <vt:lpstr>Arial</vt:lpstr>
      <vt:lpstr>Calibri</vt:lpstr>
      <vt:lpstr>Calibri Light</vt:lpstr>
      <vt:lpstr>等线</vt:lpstr>
      <vt:lpstr>DFPOP1-W9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MAIHUNG</cp:lastModifiedBy>
  <cp:revision>11</cp:revision>
  <dcterms:created xsi:type="dcterms:W3CDTF">2021-05-10T04:25:00Z</dcterms:created>
  <dcterms:modified xsi:type="dcterms:W3CDTF">2025-04-12T04:01:47Z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