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9"/>
  </p:notesMasterIdLst>
  <p:sldIdLst>
    <p:sldId id="319" r:id="rId2"/>
    <p:sldId id="318" r:id="rId3"/>
    <p:sldId id="290" r:id="rId4"/>
    <p:sldId id="296" r:id="rId5"/>
    <p:sldId id="311" r:id="rId6"/>
    <p:sldId id="312" r:id="rId7"/>
    <p:sldId id="31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4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3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3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. (</a:t>
            </a:r>
            <a:r>
              <a:rPr lang="en-US" baseline="0" dirty="0" err="1"/>
              <a:t>Kiến</a:t>
            </a:r>
            <a:r>
              <a:rPr lang="en-US" baseline="0" dirty="0"/>
              <a:t>, </a:t>
            </a:r>
            <a:r>
              <a:rPr lang="en-US" baseline="0" dirty="0" err="1"/>
              <a:t>Ve</a:t>
            </a:r>
            <a:r>
              <a:rPr lang="en-US" baseline="0" dirty="0"/>
              <a:t> </a:t>
            </a:r>
            <a:r>
              <a:rPr lang="en-US" baseline="0" dirty="0" err="1"/>
              <a:t>Sầu</a:t>
            </a:r>
            <a:r>
              <a:rPr lang="en-US" baseline="0" dirty="0"/>
              <a:t>, </a:t>
            </a:r>
            <a:r>
              <a:rPr lang="en-US" baseline="0" dirty="0" err="1"/>
              <a:t>Rô</a:t>
            </a:r>
            <a:r>
              <a:rPr lang="en-US" baseline="0" dirty="0"/>
              <a:t> – </a:t>
            </a:r>
            <a:r>
              <a:rPr lang="en-US" baseline="0" dirty="0" err="1"/>
              <a:t>bốt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7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4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4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61360" y="614680"/>
            <a:ext cx="779970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19: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71" y="923238"/>
            <a:ext cx="2360182" cy="916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/>
        </p:blipFill>
        <p:spPr>
          <a:xfrm>
            <a:off x="9672809" y="1208728"/>
            <a:ext cx="1906390" cy="1663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15" b="66204" l="25156" r="34583">
                        <a14:foregroundMark x1="29896" y1="52130" x2="29896" y2="52130"/>
                        <a14:foregroundMark x1="31927" y1="58056" x2="31927" y2="58056"/>
                        <a14:foregroundMark x1="29115" y1="48981" x2="29115" y2="48981"/>
                        <a14:foregroundMark x1="28906" y1="49259" x2="29844" y2="50278"/>
                        <a14:foregroundMark x1="31198" y1="47778" x2="30677" y2="49630"/>
                        <a14:foregroundMark x1="31146" y1="47222" x2="30781" y2="49352"/>
                      </a14:backgroundRemoval>
                    </a14:imgEffect>
                  </a14:imgLayer>
                </a14:imgProps>
              </a:ext>
            </a:extLst>
          </a:blip>
          <a:srcRect l="23769" t="40260" r="65290" b="26665"/>
          <a:stretch/>
        </p:blipFill>
        <p:spPr>
          <a:xfrm>
            <a:off x="1554225" y="2023327"/>
            <a:ext cx="2662648" cy="4527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8" b="66852" l="52604" r="64583">
                        <a14:backgroundMark x1="54479" y1="59722" x2="54479" y2="59722"/>
                        <a14:backgroundMark x1="56979" y1="60000" x2="56979" y2="60000"/>
                        <a14:backgroundMark x1="54531" y1="59352" x2="56979" y2="60185"/>
                        <a14:backgroundMark x1="53125" y1="56204" x2="54688" y2="57222"/>
                        <a14:backgroundMark x1="59062" y1="54167" x2="62240" y2="56111"/>
                        <a14:backgroundMark x1="61979" y1="56204" x2="63750" y2="60278"/>
                        <a14:backgroundMark x1="61719" y1="65278" x2="60052" y2="62222"/>
                        <a14:backgroundMark x1="59271" y1="64352" x2="57708" y2="61944"/>
                      </a14:backgroundRemoval>
                    </a14:imgEffect>
                  </a14:imgLayer>
                </a14:imgProps>
              </a:ext>
            </a:extLst>
          </a:blip>
          <a:srcRect l="52684" t="49862" r="34545" b="32611"/>
          <a:stretch/>
        </p:blipFill>
        <p:spPr>
          <a:xfrm>
            <a:off x="8154185" y="3836108"/>
            <a:ext cx="2335576" cy="18030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83008" y="1845720"/>
            <a:ext cx="2021003" cy="1185219"/>
            <a:chOff x="3183008" y="1845720"/>
            <a:chExt cx="2021003" cy="1185219"/>
          </a:xfrm>
        </p:grpSpPr>
        <p:sp>
          <p:nvSpPr>
            <p:cNvPr id="12" name="Oval Callout 11"/>
            <p:cNvSpPr/>
            <p:nvPr/>
          </p:nvSpPr>
          <p:spPr>
            <a:xfrm>
              <a:off x="3183008" y="1845720"/>
              <a:ext cx="2007556" cy="1185219"/>
            </a:xfrm>
            <a:prstGeom prst="wedgeEllipseCallout">
              <a:avLst>
                <a:gd name="adj1" fmla="val -40135"/>
                <a:gd name="adj2" fmla="val 62936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3196455" y="1988269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55443" y="2889005"/>
            <a:ext cx="3690654" cy="1185219"/>
            <a:chOff x="886553" y="1594114"/>
            <a:chExt cx="3690654" cy="1185219"/>
          </a:xfrm>
        </p:grpSpPr>
        <p:sp>
          <p:nvSpPr>
            <p:cNvPr id="16" name="Oval Callout 15"/>
            <p:cNvSpPr/>
            <p:nvPr/>
          </p:nvSpPr>
          <p:spPr>
            <a:xfrm>
              <a:off x="886553" y="1594114"/>
              <a:ext cx="3659307" cy="1185219"/>
            </a:xfrm>
            <a:prstGeom prst="wedgeEllipseCallout">
              <a:avLst>
                <a:gd name="adj1" fmla="val 52058"/>
                <a:gd name="adj2" fmla="val 4899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931347" y="1838751"/>
              <a:ext cx="3645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02496" y="1023458"/>
            <a:ext cx="3540953" cy="1344706"/>
            <a:chOff x="7624481" y="537882"/>
            <a:chExt cx="2958353" cy="1344706"/>
          </a:xfrm>
        </p:grpSpPr>
        <p:sp>
          <p:nvSpPr>
            <p:cNvPr id="24" name="Oval Callout 2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54658"/>
                <a:gd name="adj2" fmla="val 3459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nhỉ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89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351467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build="p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30383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38631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274</Words>
  <Application>Microsoft Office PowerPoint</Application>
  <PresentationFormat>Widescreen</PresentationFormat>
  <Paragraphs>79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Microsoft YaHei</vt:lpstr>
      <vt:lpstr>宋体</vt:lpstr>
      <vt:lpstr>Arial</vt:lpstr>
      <vt:lpstr>Calibri</vt:lpstr>
      <vt:lpstr>Calibri Light</vt:lpstr>
      <vt:lpstr>Corbel</vt:lpstr>
      <vt:lpstr>等线</vt:lpstr>
      <vt:lpstr>DFPOP1-W9</vt:lpstr>
      <vt:lpstr>Times New Roman</vt:lpstr>
      <vt:lpstr>Verdana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MAIHUNG</dc:creator>
  <cp:lastModifiedBy>MAIHUNG</cp:lastModifiedBy>
  <cp:revision>26</cp:revision>
  <dcterms:created xsi:type="dcterms:W3CDTF">2021-05-14T04:27:00Z</dcterms:created>
  <dcterms:modified xsi:type="dcterms:W3CDTF">2025-04-12T09:23:36Z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