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0"/>
  </p:notesMasterIdLst>
  <p:sldIdLst>
    <p:sldId id="319" r:id="rId3"/>
    <p:sldId id="318" r:id="rId4"/>
    <p:sldId id="290" r:id="rId5"/>
    <p:sldId id="314" r:id="rId6"/>
    <p:sldId id="303" r:id="rId7"/>
    <p:sldId id="275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3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67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25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4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7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61360" y="614680"/>
            <a:ext cx="77997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3345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0" y="237437"/>
            <a:ext cx="12192000" cy="4247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576" y="568221"/>
            <a:ext cx="545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411" y="6326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1"/>
            <a:ext cx="12192000" cy="41546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855528" y="2314711"/>
            <a:ext cx="2062483" cy="1831520"/>
            <a:chOff x="1855528" y="2314711"/>
            <a:chExt cx="2062483" cy="1831520"/>
          </a:xfrm>
        </p:grpSpPr>
        <p:sp>
          <p:nvSpPr>
            <p:cNvPr id="31" name="Rounded Rectangle 30"/>
            <p:cNvSpPr/>
            <p:nvPr/>
          </p:nvSpPr>
          <p:spPr>
            <a:xfrm>
              <a:off x="1914524" y="3499896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19 + 7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052535" y="2117704"/>
              <a:ext cx="1668469" cy="206248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937314" y="5042765"/>
            <a:ext cx="1866671" cy="1544062"/>
            <a:chOff x="1937314" y="5042765"/>
            <a:chExt cx="1866671" cy="1544062"/>
          </a:xfrm>
        </p:grpSpPr>
        <p:sp>
          <p:nvSpPr>
            <p:cNvPr id="33" name="Rounded Rectangle 32"/>
            <p:cNvSpPr/>
            <p:nvPr/>
          </p:nvSpPr>
          <p:spPr>
            <a:xfrm>
              <a:off x="1969552" y="5940492"/>
              <a:ext cx="1834433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69 + 1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9596" flipH="1">
              <a:off x="1937314" y="5042765"/>
              <a:ext cx="1634979" cy="126146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884504" y="787820"/>
            <a:ext cx="1820149" cy="1699153"/>
            <a:chOff x="1884504" y="787820"/>
            <a:chExt cx="1820149" cy="1699153"/>
          </a:xfrm>
        </p:grpSpPr>
        <p:sp>
          <p:nvSpPr>
            <p:cNvPr id="30" name="Rounded Rectangle 29"/>
            <p:cNvSpPr/>
            <p:nvPr/>
          </p:nvSpPr>
          <p:spPr>
            <a:xfrm>
              <a:off x="1884504" y="1790548"/>
              <a:ext cx="1820149" cy="69642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49 + 8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9" b="100000" l="1667" r="99667">
                          <a14:backgroundMark x1="32333" y1="59470" x2="61333" y2="9848"/>
                          <a14:backgroundMark x1="48333" y1="51894" x2="66667" y2="9091"/>
                          <a14:backgroundMark x1="68667" y1="3788" x2="79333" y2="30303"/>
                          <a14:backgroundMark x1="74333" y1="28409" x2="62000" y2="17803"/>
                          <a14:backgroundMark x1="14667" y1="96212" x2="90333" y2="94697"/>
                          <a14:backgroundMark x1="10667" y1="93182" x2="9000" y2="93939"/>
                          <a14:backgroundMark x1="7667" y1="94318" x2="19333" y2="87500"/>
                          <a14:backgroundMark x1="43667" y1="90530" x2="70667" y2="93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57" y="787820"/>
              <a:ext cx="1376860" cy="12119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042499" y="1110604"/>
            <a:ext cx="4079018" cy="1393675"/>
            <a:chOff x="7042499" y="1110604"/>
            <a:chExt cx="4079018" cy="1393675"/>
          </a:xfrm>
        </p:grpSpPr>
        <p:sp>
          <p:nvSpPr>
            <p:cNvPr id="19" name="Rectangle 18"/>
            <p:cNvSpPr/>
            <p:nvPr/>
          </p:nvSpPr>
          <p:spPr>
            <a:xfrm>
              <a:off x="7042499" y="1158678"/>
              <a:ext cx="3576339" cy="134560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3241" b="33796" l="55052" r="67240">
                          <a14:backgroundMark x1="58490" y1="27407" x2="58490" y2="27407"/>
                          <a14:backgroundMark x1="63802" y1="29259" x2="63802" y2="29259"/>
                          <a14:backgroundMark x1="61510" y1="27778" x2="61510" y2="27778"/>
                          <a14:backgroundMark x1="61406" y1="30741" x2="61406" y2="30741"/>
                        </a14:backgroundRemoval>
                      </a14:imgEffect>
                    </a14:imgLayer>
                  </a14:imgProps>
                </a:ext>
              </a:extLst>
            </a:blip>
            <a:srcRect l="53856" t="22861" r="31232" b="64983"/>
            <a:stretch/>
          </p:blipFill>
          <p:spPr>
            <a:xfrm>
              <a:off x="7836024" y="1110604"/>
              <a:ext cx="3285493" cy="1345601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419427" y="1543050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42497" y="2614416"/>
            <a:ext cx="3576339" cy="1357108"/>
            <a:chOff x="7042497" y="2614416"/>
            <a:chExt cx="3576339" cy="1357108"/>
          </a:xfrm>
        </p:grpSpPr>
        <p:sp>
          <p:nvSpPr>
            <p:cNvPr id="20" name="Rectangle 19"/>
            <p:cNvSpPr/>
            <p:nvPr/>
          </p:nvSpPr>
          <p:spPr>
            <a:xfrm>
              <a:off x="7042497" y="2614416"/>
              <a:ext cx="3576339" cy="129588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315" b="46852" l="55156" r="66667"/>
                      </a14:imgEffect>
                    </a14:imgLayer>
                  </a14:imgProps>
                </a:ext>
              </a:extLst>
            </a:blip>
            <a:srcRect l="53856" t="37061" r="32731" b="52054"/>
            <a:stretch/>
          </p:blipFill>
          <p:spPr>
            <a:xfrm>
              <a:off x="7622107" y="2660082"/>
              <a:ext cx="2873227" cy="131144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7355575" y="2910356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70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96308" y="4015700"/>
            <a:ext cx="3824934" cy="1322513"/>
            <a:chOff x="6996308" y="4015700"/>
            <a:chExt cx="3824934" cy="1322513"/>
          </a:xfrm>
        </p:grpSpPr>
        <p:sp>
          <p:nvSpPr>
            <p:cNvPr id="22" name="Rectangle 21"/>
            <p:cNvSpPr/>
            <p:nvPr/>
          </p:nvSpPr>
          <p:spPr>
            <a:xfrm>
              <a:off x="6996308" y="4015700"/>
              <a:ext cx="3576339" cy="132251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71B958"/>
                </a:clrFrom>
                <a:clrTo>
                  <a:srgbClr val="71B95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19" b="59815" l="58333" r="67604">
                          <a14:foregroundMark x1="59740" y1="51481" x2="60521" y2="50370"/>
                          <a14:foregroundMark x1="60521" y1="50370" x2="61563" y2="50000"/>
                          <a14:foregroundMark x1="59740" y1="51759" x2="59010" y2="54167"/>
                          <a14:foregroundMark x1="60313" y1="52222" x2="59531" y2="55093"/>
                          <a14:foregroundMark x1="60990" y1="51389" x2="62292" y2="50648"/>
                          <a14:foregroundMark x1="61250" y1="52593" x2="63125" y2="51944"/>
                          <a14:foregroundMark x1="61406" y1="54167" x2="60625" y2="56852"/>
                          <a14:foregroundMark x1="60000" y1="55556" x2="59948" y2="56111"/>
                          <a14:foregroundMark x1="61771" y1="53519" x2="63646" y2="54537"/>
                          <a14:foregroundMark x1="62083" y1="54537" x2="63698" y2="56296"/>
                          <a14:foregroundMark x1="62135" y1="55648" x2="63438" y2="57870"/>
                          <a14:backgroundMark x1="60625" y1="52500" x2="60625" y2="52500"/>
                          <a14:backgroundMark x1="60313" y1="53333" x2="60313" y2="53333"/>
                          <a14:backgroundMark x1="60156" y1="53981" x2="60156" y2="53981"/>
                          <a14:backgroundMark x1="59427" y1="54537" x2="59427" y2="54537"/>
                          <a14:backgroundMark x1="59688" y1="55278" x2="59688" y2="55278"/>
                          <a14:backgroundMark x1="59635" y1="53333" x2="59635" y2="53333"/>
                          <a14:backgroundMark x1="59896" y1="51944" x2="59896" y2="51944"/>
                          <a14:backgroundMark x1="59740" y1="53056" x2="59740" y2="53056"/>
                          <a14:backgroundMark x1="60469" y1="50926" x2="60469" y2="50926"/>
                          <a14:backgroundMark x1="60260" y1="51759" x2="60260" y2="51759"/>
                          <a14:backgroundMark x1="60104" y1="51481" x2="60104" y2="51481"/>
                          <a14:backgroundMark x1="60781" y1="50926" x2="60781" y2="50926"/>
                          <a14:backgroundMark x1="61354" y1="50463" x2="61354" y2="50463"/>
                          <a14:backgroundMark x1="61094" y1="52037" x2="61094" y2="52037"/>
                          <a14:backgroundMark x1="61563" y1="51667" x2="61563" y2="51667"/>
                          <a14:backgroundMark x1="62187" y1="51296" x2="62187" y2="51296"/>
                          <a14:backgroundMark x1="61667" y1="52778" x2="61667" y2="52778"/>
                          <a14:backgroundMark x1="62031" y1="53704" x2="62031" y2="53704"/>
                          <a14:backgroundMark x1="62292" y1="54444" x2="62292" y2="54444"/>
                          <a14:backgroundMark x1="61094" y1="53426" x2="61094" y2="53426"/>
                          <a14:backgroundMark x1="60781" y1="54352" x2="60781" y2="54352"/>
                          <a14:backgroundMark x1="61406" y1="55000" x2="61406" y2="55000"/>
                          <a14:backgroundMark x1="62187" y1="55648" x2="62187" y2="55648"/>
                          <a14:backgroundMark x1="61875" y1="55648" x2="61875" y2="55648"/>
                          <a14:backgroundMark x1="60729" y1="53333" x2="60729" y2="53333"/>
                        </a14:backgroundRemoval>
                      </a14:imgEffect>
                    </a14:imgLayer>
                  </a14:imgProps>
                </a:ext>
              </a:extLst>
            </a:blip>
            <a:srcRect l="53856" t="48995" r="32155" b="41219"/>
            <a:stretch/>
          </p:blipFill>
          <p:spPr>
            <a:xfrm>
              <a:off x="7824513" y="4060524"/>
              <a:ext cx="2996729" cy="1179095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419426" y="4335798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57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82801" y="5421725"/>
            <a:ext cx="3963973" cy="1247010"/>
            <a:chOff x="6982801" y="5421725"/>
            <a:chExt cx="3963973" cy="1247010"/>
          </a:xfrm>
        </p:grpSpPr>
        <p:sp>
          <p:nvSpPr>
            <p:cNvPr id="24" name="Rectangle 23"/>
            <p:cNvSpPr/>
            <p:nvPr/>
          </p:nvSpPr>
          <p:spPr>
            <a:xfrm>
              <a:off x="6982801" y="5421725"/>
              <a:ext cx="3576339" cy="12470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956" b="70450" l="54547" r="66447"/>
                      </a14:imgEffect>
                    </a14:imgLayer>
                  </a14:imgProps>
                </a:ext>
              </a:extLst>
            </a:blip>
            <a:srcRect l="53060" t="62019" r="32066" b="28613"/>
            <a:stretch/>
          </p:blipFill>
          <p:spPr>
            <a:xfrm>
              <a:off x="7760662" y="5421725"/>
              <a:ext cx="3186112" cy="112871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430937" y="5622134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92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4524" y="4069842"/>
            <a:ext cx="1820149" cy="1365936"/>
            <a:chOff x="1914524" y="4069842"/>
            <a:chExt cx="1820149" cy="1365936"/>
          </a:xfrm>
        </p:grpSpPr>
        <p:sp>
          <p:nvSpPr>
            <p:cNvPr id="32" name="Rounded Rectangle 31"/>
            <p:cNvSpPr/>
            <p:nvPr/>
          </p:nvSpPr>
          <p:spPr>
            <a:xfrm>
              <a:off x="1914524" y="4789443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89 + 3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15000" y1="61341" x2="25444" y2="81707"/>
                          <a14:backgroundMark x1="28889" y1="70976" x2="20000" y2="72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085" y="4069842"/>
              <a:ext cx="1113578" cy="1014593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/>
        </p:nvSpPr>
        <p:spPr>
          <a:xfrm>
            <a:off x="3746810" y="2141034"/>
            <a:ext cx="3679902" cy="2734119"/>
          </a:xfrm>
          <a:custGeom>
            <a:avLst/>
            <a:gdLst>
              <a:gd name="connsiteX0" fmla="*/ 0 w 3679902"/>
              <a:gd name="connsiteY0" fmla="*/ 0 h 2734119"/>
              <a:gd name="connsiteX1" fmla="*/ 2074127 w 3679902"/>
              <a:gd name="connsiteY1" fmla="*/ 691376 h 2734119"/>
              <a:gd name="connsiteX2" fmla="*/ 2319453 w 3679902"/>
              <a:gd name="connsiteY2" fmla="*/ 2509025 h 2734119"/>
              <a:gd name="connsiteX3" fmla="*/ 3679902 w 3679902"/>
              <a:gd name="connsiteY3" fmla="*/ 2642839 h 27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734119">
                <a:moveTo>
                  <a:pt x="0" y="0"/>
                </a:moveTo>
                <a:cubicBezTo>
                  <a:pt x="843776" y="136602"/>
                  <a:pt x="1687552" y="273205"/>
                  <a:pt x="2074127" y="691376"/>
                </a:cubicBezTo>
                <a:cubicBezTo>
                  <a:pt x="2460702" y="1109547"/>
                  <a:pt x="2051824" y="2183781"/>
                  <a:pt x="2319453" y="2509025"/>
                </a:cubicBezTo>
                <a:cubicBezTo>
                  <a:pt x="2587082" y="2834269"/>
                  <a:pt x="3133492" y="2738554"/>
                  <a:pt x="3679902" y="2642839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57961" y="1761893"/>
            <a:ext cx="3679902" cy="2060156"/>
          </a:xfrm>
          <a:custGeom>
            <a:avLst/>
            <a:gdLst>
              <a:gd name="connsiteX0" fmla="*/ 0 w 3679902"/>
              <a:gd name="connsiteY0" fmla="*/ 2040673 h 2060156"/>
              <a:gd name="connsiteX1" fmla="*/ 1260088 w 3679902"/>
              <a:gd name="connsiteY1" fmla="*/ 1828800 h 2060156"/>
              <a:gd name="connsiteX2" fmla="*/ 2129883 w 3679902"/>
              <a:gd name="connsiteY2" fmla="*/ 401444 h 2060156"/>
              <a:gd name="connsiteX3" fmla="*/ 3679902 w 3679902"/>
              <a:gd name="connsiteY3" fmla="*/ 0 h 20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060156">
                <a:moveTo>
                  <a:pt x="0" y="2040673"/>
                </a:moveTo>
                <a:cubicBezTo>
                  <a:pt x="452554" y="2071339"/>
                  <a:pt x="905108" y="2102005"/>
                  <a:pt x="1260088" y="1828800"/>
                </a:cubicBezTo>
                <a:cubicBezTo>
                  <a:pt x="1615068" y="1555595"/>
                  <a:pt x="1726581" y="706244"/>
                  <a:pt x="2129883" y="401444"/>
                </a:cubicBezTo>
                <a:cubicBezTo>
                  <a:pt x="2533185" y="96644"/>
                  <a:pt x="3106543" y="48322"/>
                  <a:pt x="367990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57961" y="5073805"/>
            <a:ext cx="3757961" cy="1103971"/>
          </a:xfrm>
          <a:custGeom>
            <a:avLst/>
            <a:gdLst>
              <a:gd name="connsiteX0" fmla="*/ 0 w 3757961"/>
              <a:gd name="connsiteY0" fmla="*/ 0 h 1103971"/>
              <a:gd name="connsiteX1" fmla="*/ 1393902 w 3757961"/>
              <a:gd name="connsiteY1" fmla="*/ 602166 h 1103971"/>
              <a:gd name="connsiteX2" fmla="*/ 2598234 w 3757961"/>
              <a:gd name="connsiteY2" fmla="*/ 1003610 h 1103971"/>
              <a:gd name="connsiteX3" fmla="*/ 3757961 w 3757961"/>
              <a:gd name="connsiteY3" fmla="*/ 1103971 h 11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1" h="1103971">
                <a:moveTo>
                  <a:pt x="0" y="0"/>
                </a:moveTo>
                <a:cubicBezTo>
                  <a:pt x="480431" y="217449"/>
                  <a:pt x="960863" y="434898"/>
                  <a:pt x="1393902" y="602166"/>
                </a:cubicBezTo>
                <a:cubicBezTo>
                  <a:pt x="1826941" y="769434"/>
                  <a:pt x="2204224" y="919976"/>
                  <a:pt x="2598234" y="1003610"/>
                </a:cubicBezTo>
                <a:cubicBezTo>
                  <a:pt x="2992244" y="1087244"/>
                  <a:pt x="3375102" y="1095607"/>
                  <a:pt x="3757961" y="11039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91415" y="3323063"/>
            <a:ext cx="3579541" cy="2977376"/>
          </a:xfrm>
          <a:custGeom>
            <a:avLst/>
            <a:gdLst>
              <a:gd name="connsiteX0" fmla="*/ 0 w 3579541"/>
              <a:gd name="connsiteY0" fmla="*/ 2977376 h 2977376"/>
              <a:gd name="connsiteX1" fmla="*/ 1527717 w 3579541"/>
              <a:gd name="connsiteY1" fmla="*/ 1014761 h 2977376"/>
              <a:gd name="connsiteX2" fmla="*/ 3579541 w 3579541"/>
              <a:gd name="connsiteY2" fmla="*/ 0 h 29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9541" h="2977376">
                <a:moveTo>
                  <a:pt x="0" y="2977376"/>
                </a:moveTo>
                <a:cubicBezTo>
                  <a:pt x="465563" y="2244183"/>
                  <a:pt x="931127" y="1510990"/>
                  <a:pt x="1527717" y="1014761"/>
                </a:cubicBezTo>
                <a:cubicBezTo>
                  <a:pt x="2124307" y="518532"/>
                  <a:pt x="2851924" y="259266"/>
                  <a:pt x="3579541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315" y="180340"/>
            <a:ext cx="9375775" cy="47993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78760" y="5213350"/>
            <a:ext cx="7282815" cy="1531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bàn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vỏ</a:t>
            </a:r>
            <a:r>
              <a:rPr lang="en-US" sz="3600" dirty="0"/>
              <a:t> </a:t>
            </a:r>
            <a:r>
              <a:rPr lang="en-US" sz="3600" dirty="0" err="1"/>
              <a:t>ốc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18 + 5 = 23 (</a:t>
            </a:r>
            <a:r>
              <a:rPr lang="en-US" sz="3600" dirty="0" err="1"/>
              <a:t>vỏ</a:t>
            </a:r>
            <a:r>
              <a:rPr lang="en-US" sz="3600" dirty="0"/>
              <a:t> </a:t>
            </a:r>
            <a:r>
              <a:rPr lang="en-US" sz="3600" dirty="0" err="1"/>
              <a:t>ốc</a:t>
            </a:r>
            <a:r>
              <a:rPr lang="en-US" sz="3600" dirty="0"/>
              <a:t>)</a:t>
            </a:r>
          </a:p>
          <a:p>
            <a:pPr algn="ctr"/>
            <a:r>
              <a:rPr lang="en-US" sz="3600" dirty="0"/>
              <a:t>                    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23 </a:t>
            </a:r>
            <a:r>
              <a:rPr lang="en-US" sz="3600" dirty="0" err="1"/>
              <a:t>vỏ</a:t>
            </a:r>
            <a:r>
              <a:rPr lang="en-US" sz="3600" dirty="0"/>
              <a:t> </a:t>
            </a:r>
            <a:r>
              <a:rPr lang="en-US" sz="3600" dirty="0" err="1"/>
              <a:t>ốc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3206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206</Words>
  <Application>Microsoft Office PowerPoint</Application>
  <PresentationFormat>Widescreen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Microsoft YaHei</vt:lpstr>
      <vt:lpstr>Microsoft YaHei</vt:lpstr>
      <vt:lpstr>SimSun</vt:lpstr>
      <vt:lpstr>SimSun</vt:lpstr>
      <vt:lpstr>Arial</vt:lpstr>
      <vt:lpstr>Calibri</vt:lpstr>
      <vt:lpstr>Calibri Light</vt:lpstr>
      <vt:lpstr>等线</vt:lpstr>
      <vt:lpstr>DFPOP1-W9</vt:lpstr>
      <vt:lpstr>ITC Avant Garde Std Bk</vt:lpstr>
      <vt:lpstr>Times New Roman</vt:lpstr>
      <vt:lpstr>Verdana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25</cp:revision>
  <dcterms:created xsi:type="dcterms:W3CDTF">2021-05-14T04:27:00Z</dcterms:created>
  <dcterms:modified xsi:type="dcterms:W3CDTF">2025-04-12T09:24:25Z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