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11"/>
  </p:notesMasterIdLst>
  <p:sldIdLst>
    <p:sldId id="319" r:id="rId2"/>
    <p:sldId id="318" r:id="rId3"/>
    <p:sldId id="290" r:id="rId4"/>
    <p:sldId id="316" r:id="rId5"/>
    <p:sldId id="279" r:id="rId6"/>
    <p:sldId id="310" r:id="rId7"/>
    <p:sldId id="317" r:id="rId8"/>
    <p:sldId id="281" r:id="rId9"/>
    <p:sldId id="3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4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3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2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4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C7C-C3AF-4ED7-AEDD-4BE4C4EB12E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6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61360" y="614680"/>
            <a:ext cx="77997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19: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altLang="zh-CN" sz="96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3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5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51025" y="393700"/>
            <a:ext cx="10340975" cy="3125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51025" y="393700"/>
            <a:ext cx="10340975" cy="31257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73860" y="3935730"/>
            <a:ext cx="9738995" cy="15011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Buổi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bác</a:t>
            </a:r>
            <a:r>
              <a:rPr lang="en-US" sz="3200" dirty="0"/>
              <a:t> </a:t>
            </a:r>
            <a:r>
              <a:rPr lang="en-US" sz="3200" dirty="0" err="1"/>
              <a:t>Mạnh</a:t>
            </a:r>
            <a:r>
              <a:rPr lang="en-US" sz="3200" dirty="0"/>
              <a:t> </a:t>
            </a:r>
            <a:r>
              <a:rPr lang="en-US" sz="3200" dirty="0" err="1"/>
              <a:t>thu</a:t>
            </a:r>
            <a:r>
              <a:rPr lang="en-US" sz="3200" dirty="0"/>
              <a:t> </a:t>
            </a:r>
            <a:r>
              <a:rPr lang="en-US" sz="3200" dirty="0" err="1"/>
              <a:t>hoạch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87 + 6 = 93 (bao </a:t>
            </a:r>
            <a:r>
              <a:rPr lang="en-US" sz="3200" dirty="0" err="1"/>
              <a:t>thóc</a:t>
            </a:r>
            <a:r>
              <a:rPr lang="en-US" sz="3200" dirty="0"/>
              <a:t>)</a:t>
            </a:r>
          </a:p>
          <a:p>
            <a:pPr algn="ctr"/>
            <a:r>
              <a:rPr lang="en-US" sz="3200" dirty="0"/>
              <a:t>                        </a:t>
            </a:r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: 93 bao </a:t>
            </a:r>
            <a:r>
              <a:rPr lang="en-US" sz="3200" dirty="0" err="1"/>
              <a:t>thóc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91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28821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32238" y="1254125"/>
            <a:ext cx="8259762" cy="39004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22645" y="2850515"/>
            <a:ext cx="619125" cy="669290"/>
          </a:xfrm>
          <a:prstGeom prst="ellipse">
            <a:avLst/>
          </a:prstGeom>
          <a:noFill/>
          <a:ln w="44450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64205" y="4485005"/>
            <a:ext cx="619125" cy="669290"/>
          </a:xfrm>
          <a:prstGeom prst="ellipse">
            <a:avLst/>
          </a:prstGeom>
          <a:noFill/>
          <a:ln w="44450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89" t="21813" r="17105" b="26414"/>
          <a:stretch/>
        </p:blipFill>
        <p:spPr>
          <a:xfrm>
            <a:off x="0" y="1093478"/>
            <a:ext cx="11357811" cy="53259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9178" y="1973178"/>
            <a:ext cx="8807116" cy="4491792"/>
            <a:chOff x="449178" y="1973178"/>
            <a:chExt cx="8807116" cy="4491792"/>
          </a:xfrm>
        </p:grpSpPr>
        <p:sp>
          <p:nvSpPr>
            <p:cNvPr id="9" name="Oval 8"/>
            <p:cNvSpPr/>
            <p:nvPr/>
          </p:nvSpPr>
          <p:spPr>
            <a:xfrm>
              <a:off x="3818020" y="3753853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14799" y="2951746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662736" y="1973178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9178" y="4475747"/>
              <a:ext cx="1411706" cy="19892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68" t="29536" r="28160" b="62823"/>
          <a:stretch/>
        </p:blipFill>
        <p:spPr>
          <a:xfrm>
            <a:off x="8662736" y="1812755"/>
            <a:ext cx="689810" cy="786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96" t="39750" r="53422" b="54324"/>
          <a:stretch/>
        </p:blipFill>
        <p:spPr>
          <a:xfrm>
            <a:off x="4162925" y="2863515"/>
            <a:ext cx="545432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61" t="48012" r="55001" b="46998"/>
          <a:stretch/>
        </p:blipFill>
        <p:spPr>
          <a:xfrm>
            <a:off x="3441030" y="3866146"/>
            <a:ext cx="994611" cy="513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26" b="71481" l="21771" r="30990"/>
                    </a14:imgEffect>
                  </a14:imgLayer>
                </a14:imgProps>
              </a:ext>
            </a:extLst>
          </a:blip>
          <a:srcRect l="20789" t="57680" r="68992" b="26882"/>
          <a:stretch/>
        </p:blipFill>
        <p:spPr>
          <a:xfrm>
            <a:off x="-8022" y="4379495"/>
            <a:ext cx="1868906" cy="1588168"/>
          </a:xfrm>
          <a:prstGeom prst="rect">
            <a:avLst/>
          </a:prstGeom>
        </p:spPr>
      </p:pic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9178" y="38239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8080" y="445826"/>
            <a:ext cx="108407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2655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2368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0011" y="5932403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56316" y="5909098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356394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30078 -0.00162 L 0.30078 -0.1963 L 0.15937 -0.1963 L 0.16029 -0.31412 L 0.44739 -0.31574 C 0.44765 -0.37801 0.44792 -0.44028 0.44818 -0.50255 L 0.61979 -0.49815 L 0.62057 -0.41065 L 0.7069 -0.41389 " pathEditMode="relative" ptsTypes="AAAAAAAAAA">
                                      <p:cBhvr>
                                        <p:cTn id="19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07644 0.3046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0391 0.442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2487 0.572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5" grpId="0"/>
      <p:bldP spid="16" grpId="0"/>
      <p:bldP spid="17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167</Words>
  <Application>Microsoft Office PowerPoint</Application>
  <PresentationFormat>Widescreen</PresentationFormat>
  <Paragraphs>46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Microsoft YaHei</vt:lpstr>
      <vt:lpstr>Microsoft YaHei</vt:lpstr>
      <vt:lpstr>宋体</vt:lpstr>
      <vt:lpstr>Arial</vt:lpstr>
      <vt:lpstr>Arial-Rounded</vt:lpstr>
      <vt:lpstr>Calibri</vt:lpstr>
      <vt:lpstr>Calibri Light</vt:lpstr>
      <vt:lpstr>等线</vt:lpstr>
      <vt:lpstr>DFPOP1-W9</vt:lpstr>
      <vt:lpstr>Times New Roman</vt:lpstr>
      <vt:lpstr>Verdana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MAIHUNG</cp:lastModifiedBy>
  <cp:revision>25</cp:revision>
  <dcterms:created xsi:type="dcterms:W3CDTF">2021-05-14T04:27:00Z</dcterms:created>
  <dcterms:modified xsi:type="dcterms:W3CDTF">2025-04-12T09:25:40Z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