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4" r:id="rId3"/>
    <p:sldMasterId id="2147483696" r:id="rId4"/>
    <p:sldMasterId id="2147483722" r:id="rId5"/>
  </p:sldMasterIdLst>
  <p:notesMasterIdLst>
    <p:notesMasterId r:id="rId16"/>
  </p:notesMasterIdLst>
  <p:sldIdLst>
    <p:sldId id="282" r:id="rId6"/>
    <p:sldId id="283" r:id="rId7"/>
    <p:sldId id="284" r:id="rId8"/>
    <p:sldId id="263" r:id="rId9"/>
    <p:sldId id="264" r:id="rId10"/>
    <p:sldId id="274" r:id="rId11"/>
    <p:sldId id="275" r:id="rId12"/>
    <p:sldId id="265" r:id="rId13"/>
    <p:sldId id="266" r:id="rId14"/>
    <p:sldId id="26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97" d="100"/>
          <a:sy n="97" d="100"/>
        </p:scale>
        <p:origin x="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0A9633-8222-41B5-B0BD-8A40C7ED34D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338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em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8.emf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"/>
            <a:ext cx="12192000" cy="685799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US" dirty="0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" y="1448302"/>
            <a:ext cx="1215143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</a:t>
            </a:r>
          </a:p>
          <a:p>
            <a:pPr algn="ctr" defTabSz="685783">
              <a:defRPr/>
            </a:pP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THẦY, CÔ GIÁO VỀ DỰ GIỜ LỚP 2A</a:t>
            </a:r>
            <a:endParaRPr lang="en-US" sz="45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70661" y="378825"/>
            <a:ext cx="70709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783"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HÒA NGHĨA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31634" y="4427958"/>
            <a:ext cx="85065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Lan</a:t>
            </a:r>
          </a:p>
        </p:txBody>
      </p:sp>
      <p:pic>
        <p:nvPicPr>
          <p:cNvPr id="9" name="图片 10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88046"/>
            <a:ext cx="12196868" cy="1356903"/>
          </a:xfrm>
          <a:prstGeom prst="rect">
            <a:avLst/>
          </a:prstGeom>
        </p:spPr>
      </p:pic>
      <p:pic>
        <p:nvPicPr>
          <p:cNvPr id="10" name="图片 9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07" y="5443865"/>
            <a:ext cx="4328771" cy="1356903"/>
          </a:xfrm>
          <a:prstGeom prst="rect">
            <a:avLst/>
          </a:prstGeom>
        </p:spPr>
      </p:pic>
      <p:pic>
        <p:nvPicPr>
          <p:cNvPr id="11" name="图片 9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507" y="3175993"/>
            <a:ext cx="2472596" cy="362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385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729" y="339213"/>
            <a:ext cx="11695471" cy="6341805"/>
          </a:xfrm>
          <a:prstGeom prst="rect">
            <a:avLst/>
          </a:prstGeom>
        </p:spPr>
      </p:pic>
      <p:cxnSp>
        <p:nvCxnSpPr>
          <p:cNvPr id="5" name="Straight Arrow Connector 4"/>
          <p:cNvCxnSpPr>
            <a:cxnSpLocks/>
          </p:cNvCxnSpPr>
          <p:nvPr/>
        </p:nvCxnSpPr>
        <p:spPr>
          <a:xfrm flipV="1">
            <a:off x="4797752" y="3429000"/>
            <a:ext cx="216700" cy="1947381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cxnSpLocks/>
          </p:cNvCxnSpPr>
          <p:nvPr/>
        </p:nvCxnSpPr>
        <p:spPr>
          <a:xfrm flipV="1">
            <a:off x="9940413" y="4864735"/>
            <a:ext cx="331244" cy="621665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2356" y="2000660"/>
            <a:ext cx="1023228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54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Bài</a:t>
            </a:r>
            <a:r>
              <a:rPr lang="en-US" altLang="zh-CN" sz="54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5400" b="1" i="1" noProof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29: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5400" b="1" i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Ngày</a:t>
            </a:r>
            <a:r>
              <a:rPr lang="en-US" altLang="zh-CN" sz="5400" b="1" i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54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– </a:t>
            </a:r>
            <a:r>
              <a:rPr lang="en-US" altLang="zh-CN" sz="54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giờ</a:t>
            </a:r>
            <a:r>
              <a:rPr lang="en-US" altLang="zh-CN" sz="54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, </a:t>
            </a:r>
            <a:r>
              <a:rPr lang="en-US" altLang="zh-CN" sz="54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giờ</a:t>
            </a:r>
            <a:r>
              <a:rPr lang="en-US" altLang="zh-CN" sz="54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 - </a:t>
            </a:r>
            <a:r>
              <a:rPr lang="en-US" altLang="zh-CN" sz="54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phút</a:t>
            </a:r>
            <a:r>
              <a:rPr lang="en-US" altLang="zh-CN" sz="54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 ( </a:t>
            </a:r>
            <a:r>
              <a:rPr lang="en-US" altLang="zh-CN" sz="54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tiết</a:t>
            </a:r>
            <a:r>
              <a:rPr lang="en-US" altLang="zh-CN" sz="54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5400" b="1" i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1)</a:t>
            </a:r>
            <a:endParaRPr lang="en-US" altLang="zh-CN" sz="5400" b="1" i="1" noProof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70C0"/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0074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Box 67"/>
          <p:cNvSpPr txBox="1"/>
          <p:nvPr/>
        </p:nvSpPr>
        <p:spPr>
          <a:xfrm>
            <a:off x="4193624" y="1722120"/>
            <a:ext cx="3196112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defTabSz="1219200">
              <a:defRPr/>
            </a:pPr>
            <a:r>
              <a:rPr lang="en-US" altLang="zh-CN" sz="8000" spc="300" dirty="0">
                <a:solidFill>
                  <a:srgbClr val="FF0000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rPr>
              <a:t>Tiết 1</a:t>
            </a:r>
            <a:endParaRPr lang="zh-CN" altLang="en-US" sz="8000" spc="300" dirty="0">
              <a:solidFill>
                <a:srgbClr val="FF0000"/>
              </a:solidFill>
              <a:latin typeface="Arial Rounded MT Bold" panose="020F0704030504030204" charset="0"/>
              <a:ea typeface="Microsoft YaHei" panose="020B0503020204020204" charset="-122"/>
              <a:cs typeface="Arial Rounded MT Bold" panose="020F07040305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214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3" name="组合 22"/>
          <p:cNvGrpSpPr/>
          <p:nvPr/>
        </p:nvGrpSpPr>
        <p:grpSpPr>
          <a:xfrm>
            <a:off x="10220676" y="4629150"/>
            <a:ext cx="1715737" cy="1962272"/>
            <a:chOff x="8194080" y="3408873"/>
            <a:chExt cx="2724693" cy="3182549"/>
          </a:xfrm>
        </p:grpSpPr>
        <p:pic>
          <p:nvPicPr>
            <p:cNvPr id="4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6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377190" y="300355"/>
            <a:ext cx="1932940" cy="8578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1145" y="760095"/>
            <a:ext cx="7785100" cy="38690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300" y="1806575"/>
            <a:ext cx="2290445" cy="2290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724" y="324465"/>
            <a:ext cx="11651224" cy="63418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/>
          <p:cNvSpPr txBox="1"/>
          <p:nvPr/>
        </p:nvSpPr>
        <p:spPr>
          <a:xfrm>
            <a:off x="1857375" y="2598738"/>
            <a:ext cx="817245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x-none" sz="7200" dirty="0">
                <a:solidFill>
                  <a:srgbClr val="FF0000"/>
                </a:solidFill>
                <a:latin typeface="Tahoma" panose="020B0604030504040204" pitchFamily="34" charset="0"/>
              </a:rPr>
              <a:t>Giải lao</a:t>
            </a:r>
          </a:p>
        </p:txBody>
      </p:sp>
    </p:spTree>
  </p:cSld>
  <p:clrMapOvr>
    <a:masterClrMapping/>
  </p:clrMapOvr>
  <p:transition spd="slow">
    <p:blinds/>
    <p:sndAc>
      <p:stSnd>
        <p:snd r:embed="rId2" name="chimes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Hát vui cùng chiếc đồng hồ   Bài hát giúp bé học xem đồng hồ   Học đếm giờ đồng hồ   Lớp 3 (1)">
            <a:hlinkClick r:id="" action="ppaction://media"/>
          </p:cNvPr>
          <p:cNvPicPr>
            <a:picLocks noGrp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4685" y="527685"/>
            <a:ext cx="11335432" cy="5605145"/>
          </a:xfrm>
          <a:prstGeom prst="rect">
            <a:avLst/>
          </a:prstGeom>
        </p:spPr>
      </p:pic>
    </p:spTree>
  </p:cSld>
  <p:clrMapOvr>
    <a:masterClrMapping/>
  </p:clrMapOvr>
  <p:transition spd="med" advClick="0" advTm="10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05" y="260985"/>
            <a:ext cx="1790700" cy="8382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1768" y="1099185"/>
            <a:ext cx="11748463" cy="549783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437824" y="5526570"/>
            <a:ext cx="452755" cy="6896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259254" y="5663412"/>
            <a:ext cx="354965" cy="4159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8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101516" y="5247487"/>
            <a:ext cx="496570" cy="4159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219" y="117987"/>
            <a:ext cx="11680723" cy="6474542"/>
          </a:xfrm>
          <a:prstGeom prst="rect">
            <a:avLst/>
          </a:prstGeom>
        </p:spPr>
      </p:pic>
      <p:cxnSp>
        <p:nvCxnSpPr>
          <p:cNvPr id="4" name="Straight Arrow Connector 3"/>
          <p:cNvCxnSpPr>
            <a:cxnSpLocks/>
          </p:cNvCxnSpPr>
          <p:nvPr/>
        </p:nvCxnSpPr>
        <p:spPr>
          <a:xfrm>
            <a:off x="3549650" y="4149725"/>
            <a:ext cx="6169537" cy="161652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cxnSpLocks/>
          </p:cNvCxnSpPr>
          <p:nvPr/>
        </p:nvCxnSpPr>
        <p:spPr>
          <a:xfrm flipH="1">
            <a:off x="3549651" y="4596130"/>
            <a:ext cx="2570929" cy="749597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cxnSpLocks/>
          </p:cNvCxnSpPr>
          <p:nvPr/>
        </p:nvCxnSpPr>
        <p:spPr>
          <a:xfrm flipH="1">
            <a:off x="6887497" y="4109085"/>
            <a:ext cx="2524473" cy="1236642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48</Words>
  <Application>Microsoft Office PowerPoint</Application>
  <PresentationFormat>Widescreen</PresentationFormat>
  <Paragraphs>13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29" baseType="lpstr">
      <vt:lpstr>Microsoft YaHei</vt:lpstr>
      <vt:lpstr>SimSun</vt:lpstr>
      <vt:lpstr>SimSun</vt:lpstr>
      <vt:lpstr>Arial</vt:lpstr>
      <vt:lpstr>Arial Rounded MT Bold</vt:lpstr>
      <vt:lpstr>Calibri</vt:lpstr>
      <vt:lpstr>Calibri Light</vt:lpstr>
      <vt:lpstr>DFPOP1-W9</vt:lpstr>
      <vt:lpstr>ITC Avant Garde Std Bk</vt:lpstr>
      <vt:lpstr>黑体</vt:lpstr>
      <vt:lpstr>Tahoma</vt:lpstr>
      <vt:lpstr>Times New Roman</vt:lpstr>
      <vt:lpstr>字魂17号-萌趣果冻体</vt:lpstr>
      <vt:lpstr>方正卡通简体</vt:lpstr>
      <vt:lpstr>Office Theme</vt:lpstr>
      <vt:lpstr>Office 主题​​</vt:lpstr>
      <vt:lpstr>1_Office 主题​​</vt:lpstr>
      <vt:lpstr>2_Office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MAIHUNG</dc:creator>
  <cp:lastModifiedBy>MAIHUNG</cp:lastModifiedBy>
  <cp:revision>12</cp:revision>
  <dcterms:created xsi:type="dcterms:W3CDTF">2021-05-20T04:21:00Z</dcterms:created>
  <dcterms:modified xsi:type="dcterms:W3CDTF">2025-04-12T15:03:00Z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