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4" r:id="rId2"/>
  </p:sldMasterIdLst>
  <p:notesMasterIdLst>
    <p:notesMasterId r:id="rId10"/>
  </p:notesMasterIdLst>
  <p:sldIdLst>
    <p:sldId id="282" r:id="rId3"/>
    <p:sldId id="283" r:id="rId4"/>
    <p:sldId id="284" r:id="rId5"/>
    <p:sldId id="276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3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8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356" y="2000660"/>
            <a:ext cx="102322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Bài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i="1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29: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54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Ngày</a:t>
            </a:r>
            <a:r>
              <a:rPr lang="en-US" altLang="zh-CN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– </a:t>
            </a:r>
            <a:r>
              <a:rPr lang="en-US" altLang="zh-CN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giờ</a:t>
            </a:r>
            <a:r>
              <a:rPr lang="en-US" altLang="zh-CN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, </a:t>
            </a:r>
            <a:r>
              <a:rPr lang="en-US" altLang="zh-CN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giờ</a:t>
            </a:r>
            <a:r>
              <a:rPr lang="en-US" altLang="zh-CN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- </a:t>
            </a:r>
            <a:r>
              <a:rPr lang="en-US" altLang="zh-CN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phút</a:t>
            </a:r>
            <a:r>
              <a:rPr lang="en-US" altLang="zh-CN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( </a:t>
            </a:r>
            <a:r>
              <a:rPr lang="en-US" altLang="zh-CN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字魂17号-萌趣果冻体"/>
                <a:cs typeface="+mj-lt"/>
                <a:sym typeface="+mn-ea"/>
              </a:rPr>
              <a:t>2)</a:t>
            </a:r>
            <a:endParaRPr lang="en-US" altLang="zh-CN" sz="54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074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67"/>
          <p:cNvSpPr txBox="1"/>
          <p:nvPr/>
        </p:nvSpPr>
        <p:spPr>
          <a:xfrm>
            <a:off x="4193624" y="1722120"/>
            <a:ext cx="319611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219200">
              <a:defRPr/>
            </a:pPr>
            <a:r>
              <a:rPr lang="en-US" altLang="zh-CN" sz="8000" spc="300" dirty="0" err="1">
                <a:solidFill>
                  <a:srgbClr val="FF0000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rPr>
              <a:t>Tiết</a:t>
            </a:r>
            <a:r>
              <a:rPr lang="en-US" altLang="zh-CN" sz="8000" spc="300" dirty="0">
                <a:solidFill>
                  <a:srgbClr val="FF0000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rPr>
              <a:t> </a:t>
            </a:r>
            <a:r>
              <a:rPr lang="en-US" altLang="zh-CN" sz="8000" spc="300" dirty="0" smtClean="0">
                <a:solidFill>
                  <a:srgbClr val="FF0000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rPr>
              <a:t>2</a:t>
            </a:r>
            <a:endParaRPr lang="zh-CN" altLang="en-US" sz="8000" spc="300" dirty="0">
              <a:solidFill>
                <a:srgbClr val="FF0000"/>
              </a:solidFill>
              <a:latin typeface="Arial Rounded MT Bold" panose="020F0704030504030204" charset="0"/>
              <a:ea typeface="Microsoft YaHei" panose="020B0503020204020204" charset="-122"/>
              <a:cs typeface="Arial Rounded MT Bold" panose="020F07040305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1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59" y="365125"/>
            <a:ext cx="3161563" cy="1257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" y="1883410"/>
            <a:ext cx="11568144" cy="4609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150" y="365125"/>
            <a:ext cx="1729740" cy="830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910" y="458470"/>
            <a:ext cx="7543165" cy="606298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11150" y="1512570"/>
            <a:ext cx="3136265" cy="14503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Việt học bài lúc 8 giờ 15 phút sáng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9197340" y="1360805"/>
            <a:ext cx="3145790" cy="14503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Nam làm bài tập lúc 2 giờ 30 phút chiều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74345" y="4323080"/>
            <a:ext cx="3145790" cy="14503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Mi ăn tối lúc 6 giờ 15 phút tối 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9309100" y="4942205"/>
            <a:ext cx="3145790" cy="14503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Lúc 10 giờ 30 phút đêm, rô-bốt đang ngủ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458" y="280219"/>
            <a:ext cx="11503742" cy="6327058"/>
          </a:xfrm>
          <a:prstGeom prst="rect">
            <a:avLst/>
          </a:prstGeom>
        </p:spPr>
      </p:pic>
      <p:cxnSp>
        <p:nvCxnSpPr>
          <p:cNvPr id="5" name="Curved Connector 4"/>
          <p:cNvCxnSpPr>
            <a:cxnSpLocks/>
          </p:cNvCxnSpPr>
          <p:nvPr/>
        </p:nvCxnSpPr>
        <p:spPr>
          <a:xfrm rot="10800000" flipV="1">
            <a:off x="3287805" y="3957001"/>
            <a:ext cx="1564414" cy="1049461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cxnSpLocks/>
          </p:cNvCxnSpPr>
          <p:nvPr/>
        </p:nvCxnSpPr>
        <p:spPr>
          <a:xfrm>
            <a:off x="8331835" y="3957001"/>
            <a:ext cx="1906905" cy="1049461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cxnSpLocks/>
          </p:cNvCxnSpPr>
          <p:nvPr/>
        </p:nvCxnSpPr>
        <p:spPr>
          <a:xfrm rot="10800000" flipV="1">
            <a:off x="8185355" y="3957000"/>
            <a:ext cx="1878760" cy="1049461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705" y="365125"/>
            <a:ext cx="7696835" cy="596328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83210" y="1056005"/>
            <a:ext cx="2505710" cy="1613535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Nam học bài lúc 9 giờ 20 phút sáng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686290" y="1259205"/>
            <a:ext cx="2505710" cy="1613535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Nam ở thư viện lúc 3 giờ 15 phút chiều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83210" y="4251325"/>
            <a:ext cx="2505710" cy="1613535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Nam tan học lúc 4 giờ chiều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9759315" y="4180205"/>
            <a:ext cx="2505710" cy="1613535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Nam rửa bát lúc 7 giờ 15 phút tối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115</Words>
  <Application>Microsoft Office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Microsoft YaHei</vt:lpstr>
      <vt:lpstr>Arial</vt:lpstr>
      <vt:lpstr>Arial Rounded MT Bold</vt:lpstr>
      <vt:lpstr>Calibri</vt:lpstr>
      <vt:lpstr>DFPOP1-W9</vt:lpstr>
      <vt:lpstr>黑体</vt:lpstr>
      <vt:lpstr>Times New Roman</vt:lpstr>
      <vt:lpstr>字魂17号-萌趣果冻体</vt:lpstr>
      <vt:lpstr>方正卡通简体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MAIHUNG</cp:lastModifiedBy>
  <cp:revision>12</cp:revision>
  <dcterms:created xsi:type="dcterms:W3CDTF">2021-05-20T04:21:00Z</dcterms:created>
  <dcterms:modified xsi:type="dcterms:W3CDTF">2025-04-12T15:03:37Z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