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6"/>
  </p:notesMasterIdLst>
  <p:sldIdLst>
    <p:sldId id="330" r:id="rId2"/>
    <p:sldId id="331" r:id="rId3"/>
    <p:sldId id="304" r:id="rId4"/>
    <p:sldId id="326" r:id="rId5"/>
    <p:sldId id="313" r:id="rId6"/>
    <p:sldId id="311" r:id="rId7"/>
    <p:sldId id="314" r:id="rId8"/>
    <p:sldId id="312" r:id="rId9"/>
    <p:sldId id="323" r:id="rId10"/>
    <p:sldId id="322" r:id="rId11"/>
    <p:sldId id="329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8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94934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8367" cy="698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655" y="5785945"/>
            <a:ext cx="10247586" cy="107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1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26"/>
    </mc:Choice>
    <mc:Fallback xmlns="">
      <p:transition spd="slow" advTm="32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-1"/>
            <a:ext cx="12239296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0524" y="1014248"/>
            <a:ext cx="740979" cy="5023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11067393" y="1072055"/>
            <a:ext cx="882869" cy="3941379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2352" y="1129862"/>
            <a:ext cx="756745" cy="38835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8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4"/>
    </mc:Choice>
    <mc:Fallback xmlns="">
      <p:transition spd="slow" advTm="6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22201" r="23601" b="16668"/>
          <a:stretch/>
        </p:blipFill>
        <p:spPr>
          <a:xfrm>
            <a:off x="-126123" y="0"/>
            <a:ext cx="12318124" cy="68580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587766" y="3720662"/>
            <a:ext cx="5376041" cy="1560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7077" y="3510455"/>
            <a:ext cx="3294992" cy="1308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57090" y="3510455"/>
            <a:ext cx="1639613" cy="1981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8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66"/>
    </mc:Choice>
    <mc:Fallback xmlns="">
      <p:transition spd="slow" advTm="12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16014" r="23137" b="49454"/>
          <a:stretch/>
        </p:blipFill>
        <p:spPr>
          <a:xfrm>
            <a:off x="-1" y="0"/>
            <a:ext cx="12362403" cy="6858000"/>
          </a:xfrm>
        </p:spPr>
      </p:pic>
    </p:spTree>
    <p:extLst>
      <p:ext uri="{BB962C8B-B14F-4D97-AF65-F5344CB8AC3E}">
        <p14:creationId xmlns:p14="http://schemas.microsoft.com/office/powerpoint/2010/main" val="7029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49"/>
    </mc:Choice>
    <mc:Fallback xmlns="">
      <p:transition spd="slow" advTm="4614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50953" r="23653" b="20942"/>
          <a:stretch/>
        </p:blipFill>
        <p:spPr>
          <a:xfrm>
            <a:off x="0" y="0"/>
            <a:ext cx="1218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9"/>
    </mc:Choice>
    <mc:Fallback xmlns="">
      <p:transition spd="slow" advTm="382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02503" y="271112"/>
            <a:ext cx="10528557" cy="33424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baseline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endParaRPr kumimoji="0" lang="en-US" sz="4800" b="1" i="0" u="sng" strike="noStrike" kern="1200" cap="none" spc="0" normalizeH="0" baseline="0" noProof="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30: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háng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1)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17929" r="2888" b="1085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97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5"/>
    </mc:Choice>
    <mc:Fallback xmlns="">
      <p:transition spd="slow" advTm="216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 t="67696" r="4518" b="10858"/>
          <a:stretch/>
        </p:blipFill>
        <p:spPr>
          <a:xfrm>
            <a:off x="86711" y="1024758"/>
            <a:ext cx="11902966" cy="31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65"/>
    </mc:Choice>
    <mc:Fallback xmlns="">
      <p:transition spd="slow" advTm="586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918841"/>
            <a:ext cx="1219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000" b="1" dirty="0"/>
              <a:t>Nắm 1 bàn tay lại, mỗi khớp nổi lên và đoạn lõm nối giữa các khớp được tính là một tháng riêng biệt.</a:t>
            </a:r>
          </a:p>
          <a:p>
            <a:pPr fontAlgn="base"/>
            <a:r>
              <a:rPr lang="vi-VN" sz="2000" b="1" dirty="0"/>
              <a:t>Bắt đầu đếm trên khớp trên tay trỏ là tháng 1, tiếp đoạn lõm tháng 2, sau khi hết lượt tháng 7 là khớp trên tay út, và quay ngược lại, ngay đó là tháng 8,…</a:t>
            </a:r>
          </a:p>
          <a:p>
            <a:pPr fontAlgn="base"/>
            <a:r>
              <a:rPr lang="vi-VN" sz="2000" b="1" dirty="0"/>
              <a:t>Tháng nằm trên khớp nổi thì có 31 ngày, còn nằm ở khoảng lõm có 30 ngày hoặc ít hơn, đặc biệt 29, 28 ngày cho tháng 2.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133350"/>
            <a:ext cx="9144000" cy="478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77"/>
    </mc:Choice>
    <mc:Fallback xmlns="">
      <p:transition spd="slow" advTm="1259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10"/>
            <a:ext cx="12192000" cy="603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844565" y="5013436"/>
            <a:ext cx="1103586" cy="930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5283" y="5123793"/>
            <a:ext cx="88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30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6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0"/>
    </mc:Choice>
    <mc:Fallback xmlns="">
      <p:transition spd="slow" advTm="1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133350"/>
            <a:ext cx="9144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6"/>
    </mc:Choice>
    <mc:Fallback xmlns="">
      <p:transition spd="slow" advTm="98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44515" y="4745418"/>
            <a:ext cx="1103586" cy="930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5233" y="4855775"/>
            <a:ext cx="88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4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9"/>
    </mc:Choice>
    <mc:Fallback xmlns="">
      <p:transition spd="slow" advTm="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133350"/>
            <a:ext cx="9144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"/>
    </mc:Choice>
    <mc:Fallback xmlns="">
      <p:transition spd="slow" advTm="1196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9|16.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4.6|3.4|2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7960</TotalTime>
  <Words>142</Words>
  <Application>Microsoft Office PowerPoint</Application>
  <PresentationFormat>Widescreen</PresentationFormat>
  <Paragraphs>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146</cp:revision>
  <dcterms:created xsi:type="dcterms:W3CDTF">2021-05-19T13:36:00Z</dcterms:created>
  <dcterms:modified xsi:type="dcterms:W3CDTF">2025-04-13T02:13:29Z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