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19"/>
  </p:notesMasterIdLst>
  <p:sldIdLst>
    <p:sldId id="296" r:id="rId4"/>
    <p:sldId id="288" r:id="rId5"/>
    <p:sldId id="290" r:id="rId6"/>
    <p:sldId id="291" r:id="rId7"/>
    <p:sldId id="292" r:id="rId8"/>
    <p:sldId id="293" r:id="rId9"/>
    <p:sldId id="269" r:id="rId10"/>
    <p:sldId id="273" r:id="rId11"/>
    <p:sldId id="274" r:id="rId12"/>
    <p:sldId id="278" r:id="rId13"/>
    <p:sldId id="275" r:id="rId14"/>
    <p:sldId id="277" r:id="rId15"/>
    <p:sldId id="276" r:id="rId16"/>
    <p:sldId id="279" r:id="rId17"/>
    <p:sldId id="280" r:id="rId18"/>
  </p:sldIdLst>
  <p:sldSz cx="12192000" cy="6858000"/>
  <p:notesSz cx="6858000" cy="9144000"/>
  <p:embeddedFontLst>
    <p:embeddedFont>
      <p:font typeface="Tahoma" panose="020B0604030504040204" pitchFamily="34" charset="0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宋体" panose="02010600030101010101" pitchFamily="2" charset="-122"/>
      <p:regular r:id="rId26"/>
    </p:embeddedFont>
    <p:embeddedFont>
      <p:font typeface="Calibri Light" panose="020F0302020204030204" pitchFamily="34" charset="0"/>
      <p:regular r:id="rId27"/>
      <p: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CFCD"/>
    <a:srgbClr val="0E73B7"/>
    <a:srgbClr val="E43230"/>
    <a:srgbClr val="E99D05"/>
    <a:srgbClr val="DBB2CB"/>
    <a:srgbClr val="DCADCB"/>
    <a:srgbClr val="9F7906"/>
    <a:srgbClr val="E9AAD4"/>
    <a:srgbClr val="668B06"/>
    <a:srgbClr val="3E6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6" autoAdjust="0"/>
    <p:restoredTop sz="94660"/>
  </p:normalViewPr>
  <p:slideViewPr>
    <p:cSldViewPr snapToGrid="0">
      <p:cViewPr varScale="1">
        <p:scale>
          <a:sx n="96" d="100"/>
          <a:sy n="96" d="100"/>
        </p:scale>
        <p:origin x="1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3203C8-811B-4847-AEA9-51DF7EBE232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160D8B-9021-49E8-AB35-03BB992E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07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A9633-8222-41B5-B0BD-8A40C7ED34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801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917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36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20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3860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558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078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186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6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7548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931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57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59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85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237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9698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102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8066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2285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8482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180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9654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471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76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5547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629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3536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4940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853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59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26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66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55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6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2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5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07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20.png"/><Relationship Id="rId14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7.xml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slide" Target="slide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7.xml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slide" Target="slide7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20.png"/><Relationship Id="rId14" Type="http://schemas.openxmlformats.org/officeDocument/2006/relationships/slide" Target="slide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16.gif"/><Relationship Id="rId18" Type="http://schemas.openxmlformats.org/officeDocument/2006/relationships/slide" Target="slide15.xml"/><Relationship Id="rId3" Type="http://schemas.openxmlformats.org/officeDocument/2006/relationships/slideLayout" Target="../slideLayouts/slideLayout14.xml"/><Relationship Id="rId7" Type="http://schemas.openxmlformats.org/officeDocument/2006/relationships/slide" Target="slide9.xml"/><Relationship Id="rId12" Type="http://schemas.openxmlformats.org/officeDocument/2006/relationships/image" Target="../media/image15.gif"/><Relationship Id="rId17" Type="http://schemas.openxmlformats.org/officeDocument/2006/relationships/slide" Target="slide14.xml"/><Relationship Id="rId2" Type="http://schemas.openxmlformats.org/officeDocument/2006/relationships/audio" Target="../media/media1.wav"/><Relationship Id="rId16" Type="http://schemas.openxmlformats.org/officeDocument/2006/relationships/slide" Target="slide13.xml"/><Relationship Id="rId1" Type="http://schemas.microsoft.com/office/2007/relationships/media" Target="../media/media1.wav"/><Relationship Id="rId6" Type="http://schemas.openxmlformats.org/officeDocument/2006/relationships/slide" Target="slide8.xml"/><Relationship Id="rId11" Type="http://schemas.openxmlformats.org/officeDocument/2006/relationships/image" Target="../media/image14.gif"/><Relationship Id="rId5" Type="http://schemas.openxmlformats.org/officeDocument/2006/relationships/image" Target="../media/image13.png"/><Relationship Id="rId15" Type="http://schemas.openxmlformats.org/officeDocument/2006/relationships/slide" Target="slide6.xml"/><Relationship Id="rId10" Type="http://schemas.openxmlformats.org/officeDocument/2006/relationships/slide" Target="slide12.xml"/><Relationship Id="rId19" Type="http://schemas.openxmlformats.org/officeDocument/2006/relationships/image" Target="../media/image11.jpeg"/><Relationship Id="rId4" Type="http://schemas.openxmlformats.org/officeDocument/2006/relationships/image" Target="../media/image12.png"/><Relationship Id="rId9" Type="http://schemas.openxmlformats.org/officeDocument/2006/relationships/slide" Target="slide11.xml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20.png"/><Relationship Id="rId1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"/>
            <a:ext cx="12192000" cy="685799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 dirty="0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01599" y="1448301"/>
            <a:ext cx="12253036" cy="140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 defTabSz="685783">
              <a:defRPr/>
            </a:pP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THẦY, CÔ GIÁO VỀ DỰ GIỜ THĂM LỚP</a:t>
            </a:r>
            <a:endParaRPr lang="en-US" sz="4267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0661" y="378825"/>
            <a:ext cx="7070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83">
              <a:defRPr/>
            </a:pPr>
            <a:r>
              <a:rPr 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HÒA NGHĨA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25601" y="3137098"/>
            <a:ext cx="85065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2A</a:t>
            </a:r>
          </a:p>
        </p:txBody>
      </p:sp>
      <p:pic>
        <p:nvPicPr>
          <p:cNvPr id="9" name="图片 10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88046"/>
            <a:ext cx="12196868" cy="1356903"/>
          </a:xfrm>
          <a:prstGeom prst="rect">
            <a:avLst/>
          </a:prstGeom>
        </p:spPr>
      </p:pic>
      <p:pic>
        <p:nvPicPr>
          <p:cNvPr id="10" name="图片 9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07" y="5443865"/>
            <a:ext cx="4328771" cy="1356903"/>
          </a:xfrm>
          <a:prstGeom prst="rect">
            <a:avLst/>
          </a:prstGeom>
        </p:spPr>
      </p:pic>
      <p:pic>
        <p:nvPicPr>
          <p:cNvPr id="11" name="图片 9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507" y="3175993"/>
            <a:ext cx="2472596" cy="36247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71658" y="4328505"/>
            <a:ext cx="85065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Lan</a:t>
            </a:r>
          </a:p>
        </p:txBody>
      </p:sp>
    </p:spTree>
    <p:extLst>
      <p:ext uri="{BB962C8B-B14F-4D97-AF65-F5344CB8AC3E}">
        <p14:creationId xmlns:p14="http://schemas.microsoft.com/office/powerpoint/2010/main" val="3874916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liền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8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Nếu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chủ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nhật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3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thì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chủ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nhật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tuần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mấy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2902112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 + 7 =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 +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7 =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18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14" y="2902112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915181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64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Chủ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nhật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cuối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cùng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của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tháng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4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ngày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mấy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09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Nếu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7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tuần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30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4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thì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7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tuần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trước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nhiêu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51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602503" y="271112"/>
            <a:ext cx="10528557" cy="33424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u="sng" baseline="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</a:t>
            </a:r>
            <a:endParaRPr kumimoji="0" lang="en-US" sz="4800" b="1" i="0" u="sng" strike="noStrike" kern="1200" cap="none" spc="0" normalizeH="0" baseline="0" noProof="0" dirty="0" smtClean="0">
              <a:ln>
                <a:solidFill>
                  <a:srgbClr val="00B050"/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30: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48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– </a:t>
            </a:r>
            <a:r>
              <a:rPr lang="en-US" sz="48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lang="en-US" sz="4800" b="1" dirty="0" err="1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háng</a:t>
            </a:r>
            <a:r>
              <a:rPr lang="en-US" sz="4800" b="1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 </a:t>
            </a:r>
            <a:r>
              <a:rPr lang="en-US" sz="4800" b="1" dirty="0" err="1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4800" b="1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2)</a:t>
            </a:r>
            <a:endParaRPr kumimoji="0" lang="vi-VN" sz="4800" b="1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40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1DD8E7-C664-4595-BC04-05B6D01B81D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5228" y="1052799"/>
            <a:ext cx="9194800" cy="518465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AE3FE6B-25C8-4741-AC95-44B22C732A77}"/>
              </a:ext>
            </a:extLst>
          </p:cNvPr>
          <p:cNvSpPr/>
          <p:nvPr/>
        </p:nvSpPr>
        <p:spPr>
          <a:xfrm>
            <a:off x="3155940" y="61547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DBA175-F702-4A1D-BD42-CE3542ADC8FE}"/>
              </a:ext>
            </a:extLst>
          </p:cNvPr>
          <p:cNvSpPr txBox="1"/>
          <p:nvPr/>
        </p:nvSpPr>
        <p:spPr>
          <a:xfrm>
            <a:off x="3593262" y="615477"/>
            <a:ext cx="7666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Mỗi hình dưới đây ứng với ô chữ nào?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322921-02C6-4F54-9819-268E6F818A94}"/>
              </a:ext>
            </a:extLst>
          </p:cNvPr>
          <p:cNvCxnSpPr>
            <a:cxnSpLocks/>
          </p:cNvCxnSpPr>
          <p:nvPr/>
        </p:nvCxnSpPr>
        <p:spPr>
          <a:xfrm flipH="1">
            <a:off x="2804928" y="2740648"/>
            <a:ext cx="4332942" cy="4863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3AF9683-45B2-4868-8392-8F4F523AC1CC}"/>
              </a:ext>
            </a:extLst>
          </p:cNvPr>
          <p:cNvCxnSpPr>
            <a:cxnSpLocks/>
          </p:cNvCxnSpPr>
          <p:nvPr/>
        </p:nvCxnSpPr>
        <p:spPr>
          <a:xfrm flipH="1">
            <a:off x="3593262" y="4093458"/>
            <a:ext cx="5835092" cy="55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3CFF2D5-CD7B-48A9-AAB1-221D34F8DBE3}"/>
              </a:ext>
            </a:extLst>
          </p:cNvPr>
          <p:cNvCxnSpPr>
            <a:cxnSpLocks/>
          </p:cNvCxnSpPr>
          <p:nvPr/>
        </p:nvCxnSpPr>
        <p:spPr>
          <a:xfrm>
            <a:off x="4914594" y="4093458"/>
            <a:ext cx="2290482" cy="55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:\Users\TUAN\Downloads\Luyện tập 1.png">
            <a:extLst>
              <a:ext uri="{FF2B5EF4-FFF2-40B4-BE49-F238E27FC236}">
                <a16:creationId xmlns:a16="http://schemas.microsoft.com/office/drawing/2014/main" id="{59E7F81B-2BE1-4281-8B4B-640302D11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242" y="402391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152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F8E3CC-B690-48BD-9263-9E55F434B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1900" y="2629698"/>
            <a:ext cx="6220426" cy="336727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72E9139-F324-4C44-AA50-E6701E6C07C9}"/>
              </a:ext>
            </a:extLst>
          </p:cNvPr>
          <p:cNvSpPr/>
          <p:nvPr/>
        </p:nvSpPr>
        <p:spPr>
          <a:xfrm>
            <a:off x="807328" y="148044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F6FAB0-D54A-4ECD-B642-0037FFF37ECE}"/>
              </a:ext>
            </a:extLst>
          </p:cNvPr>
          <p:cNvSpPr txBox="1"/>
          <p:nvPr/>
        </p:nvSpPr>
        <p:spPr>
          <a:xfrm>
            <a:off x="1244650" y="1480445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a) Nêu các ngày còn thiếu trong tờ lịch tháng 2 dưới đây.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1842B0F-DDE5-4395-A401-27DA55244DDA}"/>
              </a:ext>
            </a:extLst>
          </p:cNvPr>
          <p:cNvGraphicFramePr>
            <a:graphicFrameLocks noGrp="1"/>
          </p:cNvGraphicFramePr>
          <p:nvPr/>
        </p:nvGraphicFramePr>
        <p:xfrm>
          <a:off x="6294281" y="3148675"/>
          <a:ext cx="4591397" cy="26016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2953">
                  <a:extLst>
                    <a:ext uri="{9D8B030D-6E8A-4147-A177-3AD203B41FA5}">
                      <a16:colId xmlns:a16="http://schemas.microsoft.com/office/drawing/2014/main" val="274537390"/>
                    </a:ext>
                  </a:extLst>
                </a:gridCol>
                <a:gridCol w="639680">
                  <a:extLst>
                    <a:ext uri="{9D8B030D-6E8A-4147-A177-3AD203B41FA5}">
                      <a16:colId xmlns:a16="http://schemas.microsoft.com/office/drawing/2014/main" val="484017830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1092291372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3960849886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360845237"/>
                    </a:ext>
                  </a:extLst>
                </a:gridCol>
                <a:gridCol w="631317">
                  <a:extLst>
                    <a:ext uri="{9D8B030D-6E8A-4147-A177-3AD203B41FA5}">
                      <a16:colId xmlns:a16="http://schemas.microsoft.com/office/drawing/2014/main" val="880744691"/>
                    </a:ext>
                  </a:extLst>
                </a:gridCol>
                <a:gridCol w="769059">
                  <a:extLst>
                    <a:ext uri="{9D8B030D-6E8A-4147-A177-3AD203B41FA5}">
                      <a16:colId xmlns:a16="http://schemas.microsoft.com/office/drawing/2014/main" val="1301124571"/>
                    </a:ext>
                  </a:extLst>
                </a:gridCol>
              </a:tblGrid>
              <a:tr h="70913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HAI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BA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TƯ</a:t>
                      </a: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NĂM</a:t>
                      </a: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SÁU</a:t>
                      </a: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BẢY</a:t>
                      </a: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CHỦ</a:t>
                      </a:r>
                      <a:r>
                        <a:rPr lang="en-US" sz="1400" b="1" baseline="0" dirty="0"/>
                        <a:t> NHẬT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851566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53714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35373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66022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396450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098184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79B6B10-7A72-4C79-8CC8-2670F1FAC7A9}"/>
              </a:ext>
            </a:extLst>
          </p:cNvPr>
          <p:cNvSpPr/>
          <p:nvPr/>
        </p:nvSpPr>
        <p:spPr>
          <a:xfrm>
            <a:off x="9677783" y="4651318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8063B5A-39A5-4E36-B02D-C3EBFDAAB3BD}"/>
              </a:ext>
            </a:extLst>
          </p:cNvPr>
          <p:cNvSpPr/>
          <p:nvPr/>
        </p:nvSpPr>
        <p:spPr>
          <a:xfrm>
            <a:off x="7732612" y="5043438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C58D908-4DEE-4C85-A44F-7A19D85299C0}"/>
              </a:ext>
            </a:extLst>
          </p:cNvPr>
          <p:cNvSpPr/>
          <p:nvPr/>
        </p:nvSpPr>
        <p:spPr>
          <a:xfrm>
            <a:off x="8382830" y="5043438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9334A7-2F6B-40EE-953C-BC5D0C59C12B}"/>
              </a:ext>
            </a:extLst>
          </p:cNvPr>
          <p:cNvSpPr txBox="1"/>
          <p:nvPr/>
        </p:nvSpPr>
        <p:spPr>
          <a:xfrm>
            <a:off x="1244650" y="2055072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b) Xem tờ lịch bên rồi trả lời câu hỏi.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B05D9C-EA4F-40FF-BA76-7D557FD09B3B}"/>
              </a:ext>
            </a:extLst>
          </p:cNvPr>
          <p:cNvSpPr txBox="1"/>
          <p:nvPr/>
        </p:nvSpPr>
        <p:spPr>
          <a:xfrm>
            <a:off x="623206" y="2726741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Tháng 2 có bao nhiêu ngày?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86FB4A-C06E-4515-9255-18CE841E8178}"/>
              </a:ext>
            </a:extLst>
          </p:cNvPr>
          <p:cNvSpPr txBox="1"/>
          <p:nvPr/>
        </p:nvSpPr>
        <p:spPr>
          <a:xfrm>
            <a:off x="604156" y="3723465"/>
            <a:ext cx="443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Thầy thuốc Việt Nam 27 tháng 2 là thứ mấy?</a:t>
            </a:r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7131A322-0E8F-44D6-9253-2B64BB7EEC3F}"/>
              </a:ext>
            </a:extLst>
          </p:cNvPr>
          <p:cNvSpPr/>
          <p:nvPr/>
        </p:nvSpPr>
        <p:spPr>
          <a:xfrm>
            <a:off x="6265799" y="5178758"/>
            <a:ext cx="679451" cy="701601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DEF38F-DE03-4B09-85EF-9F2BF8FFEE0C}"/>
              </a:ext>
            </a:extLst>
          </p:cNvPr>
          <p:cNvSpPr txBox="1"/>
          <p:nvPr/>
        </p:nvSpPr>
        <p:spPr>
          <a:xfrm>
            <a:off x="623206" y="3235759"/>
            <a:ext cx="441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28 ngày.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E86857-420B-4D4A-A34A-30DD8804FC4F}"/>
              </a:ext>
            </a:extLst>
          </p:cNvPr>
          <p:cNvSpPr txBox="1"/>
          <p:nvPr/>
        </p:nvSpPr>
        <p:spPr>
          <a:xfrm>
            <a:off x="623206" y="4622401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Chủ nhật.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320855-D418-4041-8754-507158EF961C}"/>
              </a:ext>
            </a:extLst>
          </p:cNvPr>
          <p:cNvSpPr/>
          <p:nvPr/>
        </p:nvSpPr>
        <p:spPr>
          <a:xfrm>
            <a:off x="10120138" y="4998758"/>
            <a:ext cx="765540" cy="360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FF0000"/>
                </a:solidFill>
              </a:rPr>
              <a:t>27</a:t>
            </a:r>
          </a:p>
        </p:txBody>
      </p:sp>
      <p:pic>
        <p:nvPicPr>
          <p:cNvPr id="16" name="Picture 15" descr="C:\Users\TUAN\Downloads\Luyện tập 1.png">
            <a:extLst>
              <a:ext uri="{FF2B5EF4-FFF2-40B4-BE49-F238E27FC236}">
                <a16:creationId xmlns:a16="http://schemas.microsoft.com/office/drawing/2014/main" id="{B1905BC1-12A7-48D5-9335-BD1CF07DA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510" y="511950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109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 animBg="1"/>
      <p:bldP spid="13" grpId="0"/>
      <p:bldP spid="14" grpId="0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.loigiaihay.com/picture/question_lgh/2021_41/1621324073-khw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517" y="852880"/>
            <a:ext cx="7220483" cy="618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2297" y="1056891"/>
            <a:ext cx="5375189" cy="58477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OpenSans"/>
              </a:rPr>
              <a:t>Tháng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3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bao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nhiêu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?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127991" y="153805"/>
            <a:ext cx="9682459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7991" y="1689455"/>
            <a:ext cx="43172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OpenSans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OpenSans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OpenSans"/>
              </a:rPr>
              <a:t> 3 </a:t>
            </a:r>
            <a:r>
              <a:rPr lang="en-US" sz="3200" b="1" dirty="0" err="1">
                <a:solidFill>
                  <a:srgbClr val="FF0000"/>
                </a:solidFill>
                <a:latin typeface="OpenSans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OpenSans"/>
              </a:rPr>
              <a:t> </a:t>
            </a:r>
            <a:r>
              <a:rPr lang="en-US" sz="3200" b="1" dirty="0">
                <a:solidFill>
                  <a:srgbClr val="FF0000"/>
                </a:solidFill>
                <a:latin typeface="OpenSansBold"/>
              </a:rPr>
              <a:t>31 </a:t>
            </a:r>
            <a:r>
              <a:rPr lang="en-US" sz="3200" b="1" dirty="0" err="1">
                <a:solidFill>
                  <a:srgbClr val="FF0000"/>
                </a:solidFill>
                <a:latin typeface="OpenSans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OpenSans"/>
              </a:rPr>
              <a:t>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996" y="2423993"/>
            <a:ext cx="4843526" cy="1077218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000000"/>
                </a:solidFill>
                <a:latin typeface="OpenSans"/>
              </a:rPr>
              <a:t>Ngày</a:t>
            </a:r>
            <a:r>
              <a:rPr lang="en-US" sz="3200" dirty="0" smtClean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thứ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Hai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đầu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tiên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OpenSans"/>
              </a:rPr>
              <a:t>tháng</a:t>
            </a:r>
            <a:r>
              <a:rPr lang="en-US" sz="3200" dirty="0" smtClean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3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nào</a:t>
            </a:r>
            <a:r>
              <a:rPr lang="en-US" sz="3200" dirty="0" smtClean="0">
                <a:solidFill>
                  <a:srgbClr val="000000"/>
                </a:solidFill>
                <a:latin typeface="OpenSans"/>
              </a:rPr>
              <a:t>?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398087" y="3650974"/>
            <a:ext cx="2022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OpenSans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OpenSans"/>
              </a:rPr>
              <a:t>N</a:t>
            </a:r>
            <a:r>
              <a:rPr lang="en-US" sz="3200" b="1" dirty="0" err="1" smtClean="0">
                <a:solidFill>
                  <a:srgbClr val="FF0000"/>
                </a:solidFill>
                <a:latin typeface="OpenSans"/>
              </a:rPr>
              <a:t>gày</a:t>
            </a:r>
            <a:r>
              <a:rPr lang="en-US" sz="3200" b="1" dirty="0">
                <a:solidFill>
                  <a:srgbClr val="FF0000"/>
                </a:solidFill>
                <a:latin typeface="OpenSans"/>
              </a:rPr>
              <a:t> 7</a:t>
            </a:r>
            <a:r>
              <a:rPr lang="en-US" sz="3200" b="1" dirty="0" smtClean="0">
                <a:solidFill>
                  <a:srgbClr val="FF0000"/>
                </a:solidFill>
                <a:latin typeface="OpenSans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-2297" y="4535276"/>
            <a:ext cx="4971517" cy="1077218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000000"/>
                </a:solidFill>
                <a:latin typeface="OpenSans"/>
              </a:rPr>
              <a:t>Ngày</a:t>
            </a:r>
            <a:r>
              <a:rPr lang="en-US" sz="3200" dirty="0" smtClean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Quốc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tế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Phụ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nữ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endParaRPr lang="en-US" sz="3200" dirty="0" smtClean="0">
              <a:solidFill>
                <a:srgbClr val="000000"/>
              </a:solidFill>
              <a:latin typeface="OpenSans"/>
            </a:endParaRPr>
          </a:p>
          <a:p>
            <a:r>
              <a:rPr lang="en-US" sz="3200" dirty="0" smtClean="0">
                <a:solidFill>
                  <a:srgbClr val="000000"/>
                </a:solidFill>
                <a:latin typeface="OpenSans"/>
              </a:rPr>
              <a:t>8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tháng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3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thứ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mấy</a:t>
            </a:r>
            <a:r>
              <a:rPr lang="en-US" sz="3200" dirty="0" smtClean="0">
                <a:solidFill>
                  <a:srgbClr val="000000"/>
                </a:solidFill>
                <a:latin typeface="OpenSans"/>
              </a:rPr>
              <a:t>?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398087" y="5670827"/>
            <a:ext cx="20876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OpenSans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OpenSans"/>
              </a:rPr>
              <a:t>Thứ</a:t>
            </a:r>
            <a:r>
              <a:rPr lang="en-US" sz="3200" dirty="0">
                <a:solidFill>
                  <a:srgbClr val="FF0000"/>
                </a:solidFill>
                <a:latin typeface="OpenSans"/>
              </a:rPr>
              <a:t> </a:t>
            </a:r>
            <a:r>
              <a:rPr lang="en-US" sz="3200" b="1" dirty="0" err="1">
                <a:solidFill>
                  <a:srgbClr val="FF0000"/>
                </a:solidFill>
                <a:latin typeface="OpenSans"/>
              </a:rPr>
              <a:t>ba</a:t>
            </a:r>
            <a:r>
              <a:rPr lang="en-US" sz="3200" dirty="0" smtClean="0">
                <a:solidFill>
                  <a:srgbClr val="FF0000"/>
                </a:solidFill>
                <a:latin typeface="OpenSans"/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06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  <p:bldP spid="6" grpId="0"/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án lớp 2 trang 117, 118 Luyện tập | Kết nối tri thức (ảnh 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86928"/>
            <a:ext cx="12192000" cy="577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25696" y="173330"/>
            <a:ext cx="9966190" cy="58477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/>
            <a:r>
              <a:rPr lang="vi-VN" sz="3200" u="sng" dirty="0">
                <a:latin typeface="Roboto"/>
              </a:rPr>
              <a:t>Bài 4: </a:t>
            </a:r>
            <a:r>
              <a:rPr lang="vi-VN" sz="3200" dirty="0">
                <a:latin typeface="Roboto"/>
              </a:rPr>
              <a:t>Xem tờ lịch tháng 4 dưới đây rồi trả lời câu hỏi.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3817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6490634" y="845531"/>
            <a:ext cx="4623507" cy="4583710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65989" y="296961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-65065" y="6183563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724807" y="6181982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1486921" y="6183305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2276793" y="6194252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3024392" y="6181982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828976" y="88338"/>
            <a:ext cx="552760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  <a:r>
              <a:rPr kumimoji="0" lang="en-US" sz="36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045" y="2552539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65989" y="3003370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911146" y="2975522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31233" y="299509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57392" y="296746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99675" y="299509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918197" y="300337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99675" y="298682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918197" y="295918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907904" y="301164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91048" y="299510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82836" y="2995102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66020" y="298682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900064" y="297714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99675" y="300337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57393" y="300337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66409" y="300337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9366" y="300337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57392" y="301992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rId15" action="ppaction://hlinksldjump"/>
          </p:cNvPr>
          <p:cNvSpPr/>
          <p:nvPr/>
        </p:nvSpPr>
        <p:spPr>
          <a:xfrm rot="5400000">
            <a:off x="11527311" y="3286250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5" name="Rounded Rectangle 64">
            <a:hlinkClick r:id="rId16" action="ppaction://hlinksldjump"/>
          </p:cNvPr>
          <p:cNvSpPr/>
          <p:nvPr/>
        </p:nvSpPr>
        <p:spPr>
          <a:xfrm>
            <a:off x="3756274" y="6194252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Rounded Rectangle 65">
            <a:hlinkClick r:id="rId17" action="ppaction://hlinksldjump"/>
          </p:cNvPr>
          <p:cNvSpPr/>
          <p:nvPr/>
        </p:nvSpPr>
        <p:spPr>
          <a:xfrm>
            <a:off x="4488156" y="6181982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Rounded Rectangle 66">
            <a:hlinkClick r:id="rId18" action="ppaction://hlinksldjump"/>
          </p:cNvPr>
          <p:cNvSpPr/>
          <p:nvPr/>
        </p:nvSpPr>
        <p:spPr>
          <a:xfrm>
            <a:off x="5188807" y="6199921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9" name="Picture 2" descr="Toán lớp 2 trang 117, 118 Luyện tập | Kết nối tri thức (ảnh 1)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0" y="145787"/>
            <a:ext cx="6521981" cy="58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Arrow: Curved Up 9">
            <a:extLst>
              <a:ext uri="{FF2B5EF4-FFF2-40B4-BE49-F238E27FC236}">
                <a16:creationId xmlns:a16="http://schemas.microsoft.com/office/drawing/2014/main" id="{A191B18E-E1F5-46B1-A32A-691AA04EC9B2}"/>
              </a:ext>
            </a:extLst>
          </p:cNvPr>
          <p:cNvSpPr/>
          <p:nvPr/>
        </p:nvSpPr>
        <p:spPr>
          <a:xfrm rot="5400000">
            <a:off x="767448" y="3153638"/>
            <a:ext cx="782502" cy="26649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39004ED-04D2-47FD-8B23-38628EF52D4D}"/>
              </a:ext>
            </a:extLst>
          </p:cNvPr>
          <p:cNvSpPr txBox="1"/>
          <p:nvPr/>
        </p:nvSpPr>
        <p:spPr>
          <a:xfrm>
            <a:off x="-10534" y="2937014"/>
            <a:ext cx="110959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7 ngày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537465" y="1908699"/>
            <a:ext cx="54920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834514" y="2603245"/>
            <a:ext cx="52438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516838" y="2647257"/>
            <a:ext cx="7296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noProof="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790695" y="3373214"/>
            <a:ext cx="77016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noProof="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660721" y="3351382"/>
            <a:ext cx="77016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noProof="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672877" y="4143183"/>
            <a:ext cx="71742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820129" y="4143183"/>
            <a:ext cx="7407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6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2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6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1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53654" y="173670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Chủ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nhật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đầu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tiên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4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mấy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457</Words>
  <Application>Microsoft Office PowerPoint</Application>
  <PresentationFormat>Widescreen</PresentationFormat>
  <Paragraphs>146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OpenSansBold</vt:lpstr>
      <vt:lpstr>Tahoma</vt:lpstr>
      <vt:lpstr>Calibri</vt:lpstr>
      <vt:lpstr>Arial-Rounded</vt:lpstr>
      <vt:lpstr>等线</vt:lpstr>
      <vt:lpstr>Arial</vt:lpstr>
      <vt:lpstr>OpenSans</vt:lpstr>
      <vt:lpstr>DFPOP1-W9</vt:lpstr>
      <vt:lpstr>宋体</vt:lpstr>
      <vt:lpstr>Calibri Light</vt:lpstr>
      <vt:lpstr>Times New Roman</vt:lpstr>
      <vt:lpstr>Roboto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MAIHUNG</cp:lastModifiedBy>
  <cp:revision>50</cp:revision>
  <dcterms:created xsi:type="dcterms:W3CDTF">2018-05-10T00:06:18Z</dcterms:created>
  <dcterms:modified xsi:type="dcterms:W3CDTF">2025-04-13T02:11:14Z</dcterms:modified>
</cp:coreProperties>
</file>