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3" r:id="rId2"/>
    <p:sldId id="314" r:id="rId3"/>
    <p:sldId id="315" r:id="rId4"/>
    <p:sldId id="316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0E26-8345-4235-9529-746BED9C92CC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5355-02FD-4BBE-846A-BF2B9A30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3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E914-43F2-4B3C-983D-DE2E93AF6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2BD24-7CA7-4AA4-BE7B-636179402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00B7-F63C-4CA8-9518-0EFA286C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2F70-9AA9-49A1-98DB-4F280EFE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410CA-3838-442A-92F2-4933E96F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A62A-32D7-40E1-9252-8EB3C393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95D32-385C-41D7-B0BB-2B9C3EE0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D218-0A44-431C-95FD-03C16996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8C39-D947-4A9C-A5E9-6B3DF9E1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CF4E3-F192-4222-9205-B0F4CA20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E949C-1184-4323-AFCE-AEDF4C3A7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E04FF-B315-4DA6-A92F-27FAF1892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5871-AA0C-4962-B996-259B929A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CFFCC-4979-4A27-9B4D-3849659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2731-7C62-4999-8E2D-2E802B17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F643-BF71-422C-9955-C715A659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E08B-6558-420C-B263-0AEA6FA56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0134-1B27-4DE2-B67E-4FA16F3A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257F-0DF2-4997-9899-0E7B5B4A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A6B9-E9F6-4A93-9084-3647FBB4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4DF-909F-4A0A-AB71-1ACA2EB9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8B6DB-7667-4265-9C34-070D74C3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58FE-76AF-41FE-9310-28E985B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9E17-1725-4F4D-BF91-AD28A61F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534C-71C6-4ABC-8495-46F8F410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CE26-8506-4570-A0AC-C4686B53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1066D-AB53-4E23-BE72-2E3F49158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35BA7-21A6-41EB-8DE5-BC199C61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CF48E-9C01-4C7A-BF73-04D55897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F5573-4BAE-4D4E-8B04-64B9F86F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AFCFF-47FB-482A-9084-D8655AAF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8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D6BD-F6DF-4C61-ABE9-2FA8BC9A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5388A-3AE6-4679-A959-2D90ADA0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9E8D5-852B-4E7E-A348-5C3F1D43A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03BFD-0E4B-40F8-A58F-68D684B78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8E9D2-F8AB-44E6-9F96-8A84B31CE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8A579-2F11-4098-B333-E9131190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20CF0-8452-42C6-85FA-CD672D52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B5785-8355-451E-90CD-1B65C420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879-DDAA-4BB3-8102-3F4BE680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B5675-3F25-4949-B554-6BAB00EC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D3D20-5706-4554-A863-5BB0945C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5687-8990-4137-8A4A-E8B000C8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1352B-9066-42C6-8E8C-6E2D000B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953A-A95C-4372-B8B3-905087D5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6AA8-AE4C-4A54-9A6C-1DC37DFE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76C9-F566-4745-A607-2B7D5F57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1EE-3CD5-41C7-BB51-7A67822C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14C0E-C33D-41AC-9666-6A718ED75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8C9B-E739-4255-8AAD-1F3449F1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009F5-B1BE-443A-8531-6A31DB8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DBF47-7C5B-4355-8157-9DBF11D5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FAF7-8D1A-497C-B6E8-6B172973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7B0DF-796F-4638-AF27-E50DA5FB5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28FB-BC1B-487A-991C-08A377B1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6EEC1-7002-49B7-B191-83D88FBF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CB64-576D-4280-9A5F-D78333BF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6E13E-C39F-4710-9A8F-59919031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0B402-2D65-4491-A441-A24E1C66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C4860-ED8D-4181-8556-E4893D9A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B824A-2A2B-413E-BF87-47392D281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0936-FAC9-465B-96EA-1199AD872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640-FF40-4732-88BD-34439A35D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8584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FE78A982-7791-4C4B-8E78-AC42F258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2" t="49978" r="59709" b="13688"/>
          <a:stretch/>
        </p:blipFill>
        <p:spPr>
          <a:xfrm>
            <a:off x="-76200" y="3182464"/>
            <a:ext cx="4143397" cy="370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E60CB-817A-4C13-8EAC-38F20D4D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A52C-29FF-4328-9908-DD51634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3EEAD001-BEB7-40A0-9152-F04ACAA0D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3" t="61809" r="39057" b="6876"/>
          <a:stretch/>
        </p:blipFill>
        <p:spPr>
          <a:xfrm>
            <a:off x="1480930" y="-174256"/>
            <a:ext cx="4395995" cy="3520337"/>
          </a:xfrm>
          <a:prstGeom prst="rect">
            <a:avLst/>
          </a:prstGeom>
        </p:spPr>
      </p:pic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BE353491-34C8-400D-B581-5F2D2747B1C2}"/>
              </a:ext>
            </a:extLst>
          </p:cNvPr>
          <p:cNvSpPr/>
          <p:nvPr/>
        </p:nvSpPr>
        <p:spPr>
          <a:xfrm>
            <a:off x="6315078" y="3036671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75EB37B6-0A57-465D-A2DC-8D67581164D3}"/>
              </a:ext>
            </a:extLst>
          </p:cNvPr>
          <p:cNvSpPr/>
          <p:nvPr/>
        </p:nvSpPr>
        <p:spPr>
          <a:xfrm>
            <a:off x="6315077" y="4247717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FB6BFD15-2C06-4B46-A697-655D62C12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2" t="49978" r="59709" b="13688"/>
          <a:stretch/>
        </p:blipFill>
        <p:spPr>
          <a:xfrm>
            <a:off x="-168965" y="3182464"/>
            <a:ext cx="4143397" cy="370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5A86B-077B-4276-9DBA-E9A898D2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F309-1F9B-4533-9506-A3881B1FD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706D603D-E201-4175-8E05-3A1721665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7" t="63754" b="4961"/>
          <a:stretch/>
        </p:blipFill>
        <p:spPr>
          <a:xfrm>
            <a:off x="1925107" y="0"/>
            <a:ext cx="6112980" cy="3721021"/>
          </a:xfrm>
          <a:prstGeom prst="rect">
            <a:avLst/>
          </a:prstGeom>
        </p:spPr>
      </p:pic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22E8310B-9C0D-4201-8613-B6CEC9063449}"/>
              </a:ext>
            </a:extLst>
          </p:cNvPr>
          <p:cNvSpPr/>
          <p:nvPr/>
        </p:nvSpPr>
        <p:spPr>
          <a:xfrm>
            <a:off x="6267371" y="2742473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A8F8A0B7-EB97-48CF-9B00-319893DDF64B}"/>
              </a:ext>
            </a:extLst>
          </p:cNvPr>
          <p:cNvSpPr/>
          <p:nvPr/>
        </p:nvSpPr>
        <p:spPr>
          <a:xfrm>
            <a:off x="6267370" y="3953519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00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EE77AEFE-463A-498D-84B5-531F415B14ED}"/>
              </a:ext>
            </a:extLst>
          </p:cNvPr>
          <p:cNvSpPr txBox="1">
            <a:spLocks/>
          </p:cNvSpPr>
          <p:nvPr/>
        </p:nvSpPr>
        <p:spPr>
          <a:xfrm>
            <a:off x="783639" y="-163528"/>
            <a:ext cx="9865365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B8CB48-75C2-4F55-9FC9-9A5D51344517}"/>
              </a:ext>
            </a:extLst>
          </p:cNvPr>
          <p:cNvSpPr/>
          <p:nvPr/>
        </p:nvSpPr>
        <p:spPr>
          <a:xfrm>
            <a:off x="72433" y="60890"/>
            <a:ext cx="618442" cy="580018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BB6E574-CE88-449E-A876-68E7E1878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20"/>
          <a:stretch/>
        </p:blipFill>
        <p:spPr>
          <a:xfrm>
            <a:off x="1631342" y="815288"/>
            <a:ext cx="8715513" cy="553615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30FDCE4-2DB5-4E19-B4A6-D98FDB6A2304}"/>
              </a:ext>
            </a:extLst>
          </p:cNvPr>
          <p:cNvSpPr/>
          <p:nvPr/>
        </p:nvSpPr>
        <p:spPr>
          <a:xfrm>
            <a:off x="200393" y="815288"/>
            <a:ext cx="2004035" cy="1133236"/>
          </a:xfrm>
          <a:prstGeom prst="wedgeRoundRectCallout">
            <a:avLst>
              <a:gd name="adj1" fmla="val 66932"/>
              <a:gd name="adj2" fmla="val 1855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FE79918B-AFEA-4B17-A867-9BC71FE0477A}"/>
              </a:ext>
            </a:extLst>
          </p:cNvPr>
          <p:cNvSpPr/>
          <p:nvPr/>
        </p:nvSpPr>
        <p:spPr>
          <a:xfrm>
            <a:off x="72433" y="3310195"/>
            <a:ext cx="2004035" cy="1133236"/>
          </a:xfrm>
          <a:prstGeom prst="wedgeRoundRectCallout">
            <a:avLst>
              <a:gd name="adj1" fmla="val 67445"/>
              <a:gd name="adj2" fmla="val -4581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AA850B1A-5DFF-411B-ACE9-93ED1FDE5129}"/>
              </a:ext>
            </a:extLst>
          </p:cNvPr>
          <p:cNvSpPr/>
          <p:nvPr/>
        </p:nvSpPr>
        <p:spPr>
          <a:xfrm>
            <a:off x="72432" y="5392586"/>
            <a:ext cx="2004035" cy="1133236"/>
          </a:xfrm>
          <a:prstGeom prst="wedgeRoundRectCallout">
            <a:avLst>
              <a:gd name="adj1" fmla="val 71034"/>
              <a:gd name="adj2" fmla="val -1498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6C850FE8-0849-43F4-9923-D224EAD71EC8}"/>
              </a:ext>
            </a:extLst>
          </p:cNvPr>
          <p:cNvSpPr/>
          <p:nvPr/>
        </p:nvSpPr>
        <p:spPr>
          <a:xfrm>
            <a:off x="10065758" y="640908"/>
            <a:ext cx="2004035" cy="1133236"/>
          </a:xfrm>
          <a:prstGeom prst="wedgeRoundRectCallout">
            <a:avLst>
              <a:gd name="adj1" fmla="val -80717"/>
              <a:gd name="adj2" fmla="val 2762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875EDEF4-AB86-4B7F-AB55-B70DD356F5BD}"/>
              </a:ext>
            </a:extLst>
          </p:cNvPr>
          <p:cNvSpPr/>
          <p:nvPr/>
        </p:nvSpPr>
        <p:spPr>
          <a:xfrm>
            <a:off x="10160216" y="3429000"/>
            <a:ext cx="2004035" cy="1133236"/>
          </a:xfrm>
          <a:prstGeom prst="wedgeRoundRectCallout">
            <a:avLst>
              <a:gd name="adj1" fmla="val -72002"/>
              <a:gd name="adj2" fmla="val -2768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721BE12F-E24D-4A4A-BCB8-54F08BDBD90C}"/>
              </a:ext>
            </a:extLst>
          </p:cNvPr>
          <p:cNvSpPr/>
          <p:nvPr/>
        </p:nvSpPr>
        <p:spPr>
          <a:xfrm>
            <a:off x="10065757" y="5546191"/>
            <a:ext cx="2004035" cy="1133236"/>
          </a:xfrm>
          <a:prstGeom prst="wedgeRoundRectCallout">
            <a:avLst>
              <a:gd name="adj1" fmla="val -72002"/>
              <a:gd name="adj2" fmla="val -2768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3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0173F9-B36A-4BAB-9623-33A27F470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20"/>
          <a:stretch/>
        </p:blipFill>
        <p:spPr>
          <a:xfrm>
            <a:off x="1399429" y="83768"/>
            <a:ext cx="8715513" cy="5536154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1624E7E-B4C7-4F5E-9704-189FD09A27F6}"/>
              </a:ext>
            </a:extLst>
          </p:cNvPr>
          <p:cNvSpPr txBox="1">
            <a:spLocks/>
          </p:cNvSpPr>
          <p:nvPr/>
        </p:nvSpPr>
        <p:spPr>
          <a:xfrm>
            <a:off x="245159" y="5619922"/>
            <a:ext cx="1122548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094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392F9C22-A52A-490C-8BC9-22885B326283}"/>
              </a:ext>
            </a:extLst>
          </p:cNvPr>
          <p:cNvSpPr txBox="1">
            <a:spLocks/>
          </p:cNvSpPr>
          <p:nvPr/>
        </p:nvSpPr>
        <p:spPr>
          <a:xfrm>
            <a:off x="764589" y="-163528"/>
            <a:ext cx="1121786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B3F96B-BFF9-4868-8E04-B885FA729216}"/>
              </a:ext>
            </a:extLst>
          </p:cNvPr>
          <p:cNvSpPr/>
          <p:nvPr/>
        </p:nvSpPr>
        <p:spPr>
          <a:xfrm>
            <a:off x="72433" y="60890"/>
            <a:ext cx="618442" cy="580018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F408A2D-237F-444A-904C-808961F47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38" b="12788"/>
          <a:stretch/>
        </p:blipFill>
        <p:spPr>
          <a:xfrm>
            <a:off x="612189" y="640908"/>
            <a:ext cx="11109325" cy="4550217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B14794E3-A787-4CD2-96E6-A9BA8D218DC8}"/>
              </a:ext>
            </a:extLst>
          </p:cNvPr>
          <p:cNvSpPr txBox="1">
            <a:spLocks/>
          </p:cNvSpPr>
          <p:nvPr/>
        </p:nvSpPr>
        <p:spPr>
          <a:xfrm>
            <a:off x="1126539" y="5016745"/>
            <a:ext cx="1121786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931022-7B9C-4176-AD34-DE2FBB5B5316}"/>
              </a:ext>
            </a:extLst>
          </p:cNvPr>
          <p:cNvSpPr/>
          <p:nvPr/>
        </p:nvSpPr>
        <p:spPr>
          <a:xfrm>
            <a:off x="4667416" y="883234"/>
            <a:ext cx="3220277" cy="430789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2A94D52-1B96-4B35-A412-A2CEAB0BFBAE}"/>
              </a:ext>
            </a:extLst>
          </p:cNvPr>
          <p:cNvSpPr txBox="1">
            <a:spLocks/>
          </p:cNvSpPr>
          <p:nvPr/>
        </p:nvSpPr>
        <p:spPr>
          <a:xfrm>
            <a:off x="1126539" y="5727684"/>
            <a:ext cx="1121786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42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141891" y="1557418"/>
            <a:ext cx="11398468" cy="370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HÀNH VÀ TRẢI NGHIỆM </a:t>
            </a: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 ĐỒNG HỒ, XEM LỊCH</a:t>
            </a: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49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163" y="253584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5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163" y="253584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5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3766A6-07A5-4EED-A521-EC340938B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42"/>
            <a:ext cx="2834604" cy="277695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6BAC9A0-EF59-4FE6-BD72-A8CD30BFEB45}"/>
              </a:ext>
            </a:extLst>
          </p:cNvPr>
          <p:cNvSpPr txBox="1">
            <a:spLocks/>
          </p:cNvSpPr>
          <p:nvPr/>
        </p:nvSpPr>
        <p:spPr>
          <a:xfrm>
            <a:off x="773479" y="-72918"/>
            <a:ext cx="8825345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A3EA97-15A9-418E-8B6A-E2615E047264}"/>
              </a:ext>
            </a:extLst>
          </p:cNvPr>
          <p:cNvSpPr/>
          <p:nvPr/>
        </p:nvSpPr>
        <p:spPr>
          <a:xfrm>
            <a:off x="62279" y="6089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A2F8D16-8385-4A4C-A32C-F57C548D36A4}"/>
              </a:ext>
            </a:extLst>
          </p:cNvPr>
          <p:cNvSpPr txBox="1">
            <a:spLocks/>
          </p:cNvSpPr>
          <p:nvPr/>
        </p:nvSpPr>
        <p:spPr>
          <a:xfrm>
            <a:off x="1766066" y="772090"/>
            <a:ext cx="4329934" cy="195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00000"/>
              </a:lnSpc>
              <a:buAutoNum type="alphaLcPeriod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0000"/>
              </a:lnSpc>
              <a:buAutoNum type="alphaLcPeriod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0000"/>
              </a:lnSpc>
              <a:buAutoNum type="alphaLcPeriod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35801-9B56-4D56-88F1-7B832964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12"/>
          <a:stretch/>
        </p:blipFill>
        <p:spPr>
          <a:xfrm>
            <a:off x="-71562" y="3045383"/>
            <a:ext cx="3936687" cy="304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0B1A98-0A94-42F0-A327-EF4ADB068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94"/>
          <a:stretch/>
        </p:blipFill>
        <p:spPr>
          <a:xfrm>
            <a:off x="4130739" y="3049717"/>
            <a:ext cx="2978041" cy="2816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99F5E-82F7-4AA0-8072-30CDC94EA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2795" y1="48210" x2="13805" y2="52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6313" y="2702866"/>
            <a:ext cx="3355270" cy="4798988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63A09F8C-14EC-46E3-97C7-0C902E9E5EDF}"/>
              </a:ext>
            </a:extLst>
          </p:cNvPr>
          <p:cNvSpPr txBox="1">
            <a:spLocks/>
          </p:cNvSpPr>
          <p:nvPr/>
        </p:nvSpPr>
        <p:spPr>
          <a:xfrm>
            <a:off x="1238837" y="6085910"/>
            <a:ext cx="1315888" cy="4452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BD813E4-953F-4484-A477-59694A264800}"/>
              </a:ext>
            </a:extLst>
          </p:cNvPr>
          <p:cNvSpPr txBox="1">
            <a:spLocks/>
          </p:cNvSpPr>
          <p:nvPr/>
        </p:nvSpPr>
        <p:spPr>
          <a:xfrm>
            <a:off x="4383639" y="6085910"/>
            <a:ext cx="2695734" cy="4452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26AEDC2-EB07-495C-93AE-44E9ED755F12}"/>
              </a:ext>
            </a:extLst>
          </p:cNvPr>
          <p:cNvSpPr txBox="1">
            <a:spLocks/>
          </p:cNvSpPr>
          <p:nvPr/>
        </p:nvSpPr>
        <p:spPr>
          <a:xfrm>
            <a:off x="8250957" y="6036089"/>
            <a:ext cx="2695734" cy="4452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32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425CF7B-4683-4E6A-985E-B0A7F8D2E917}"/>
              </a:ext>
            </a:extLst>
          </p:cNvPr>
          <p:cNvSpPr txBox="1">
            <a:spLocks/>
          </p:cNvSpPr>
          <p:nvPr/>
        </p:nvSpPr>
        <p:spPr>
          <a:xfrm>
            <a:off x="773479" y="-72918"/>
            <a:ext cx="1056127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5ADEB3-DA60-48BE-AB79-723DE7EADAAB}"/>
              </a:ext>
            </a:extLst>
          </p:cNvPr>
          <p:cNvSpPr/>
          <p:nvPr/>
        </p:nvSpPr>
        <p:spPr>
          <a:xfrm>
            <a:off x="62279" y="6089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E6D34E1-B4F7-4917-8C74-6167F407E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706"/>
            <a:ext cx="6772274" cy="498309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49DEDC0C-5F4E-4A67-AD84-5D50D35834AC}"/>
              </a:ext>
            </a:extLst>
          </p:cNvPr>
          <p:cNvSpPr txBox="1">
            <a:spLocks/>
          </p:cNvSpPr>
          <p:nvPr/>
        </p:nvSpPr>
        <p:spPr>
          <a:xfrm>
            <a:off x="6772275" y="1365250"/>
            <a:ext cx="541580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7DB2B0D-0D5B-4106-9C46-88B38E19FA37}"/>
              </a:ext>
            </a:extLst>
          </p:cNvPr>
          <p:cNvSpPr txBox="1">
            <a:spLocks/>
          </p:cNvSpPr>
          <p:nvPr/>
        </p:nvSpPr>
        <p:spPr>
          <a:xfrm>
            <a:off x="6772274" y="2448841"/>
            <a:ext cx="5349133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826DBDE-326E-4C45-9A2F-F5990EB75398}"/>
              </a:ext>
            </a:extLst>
          </p:cNvPr>
          <p:cNvSpPr txBox="1">
            <a:spLocks/>
          </p:cNvSpPr>
          <p:nvPr/>
        </p:nvSpPr>
        <p:spPr>
          <a:xfrm>
            <a:off x="6934199" y="3533775"/>
            <a:ext cx="5253883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8A7DDAC6-B05B-49DB-96F9-96C3BCC066A9}"/>
              </a:ext>
            </a:extLst>
          </p:cNvPr>
          <p:cNvSpPr txBox="1">
            <a:spLocks/>
          </p:cNvSpPr>
          <p:nvPr/>
        </p:nvSpPr>
        <p:spPr>
          <a:xfrm>
            <a:off x="7019925" y="4617366"/>
            <a:ext cx="5168157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3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F79AAB-9CD8-45C1-9CC9-134F4D64CCA2}"/>
              </a:ext>
            </a:extLst>
          </p:cNvPr>
          <p:cNvSpPr txBox="1">
            <a:spLocks/>
          </p:cNvSpPr>
          <p:nvPr/>
        </p:nvSpPr>
        <p:spPr>
          <a:xfrm>
            <a:off x="773480" y="-72918"/>
            <a:ext cx="4989146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FF4872-8421-468D-B28E-EF4AD1752DD8}"/>
              </a:ext>
            </a:extLst>
          </p:cNvPr>
          <p:cNvSpPr/>
          <p:nvPr/>
        </p:nvSpPr>
        <p:spPr>
          <a:xfrm>
            <a:off x="62279" y="6089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119C83FE-252A-4400-AB9B-280CB5AD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2" t="19831"/>
          <a:stretch/>
        </p:blipFill>
        <p:spPr>
          <a:xfrm>
            <a:off x="1367110" y="772090"/>
            <a:ext cx="9000579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4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96417561-F6AE-419B-9ECC-1E7BB5AD9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2" t="19830" r="59709" b="13688"/>
          <a:stretch/>
        </p:blipFill>
        <p:spPr>
          <a:xfrm>
            <a:off x="290785" y="228599"/>
            <a:ext cx="4700315" cy="6784357"/>
          </a:xfrm>
          <a:prstGeom prst="rect">
            <a:avLst/>
          </a:prstGeom>
        </p:spPr>
      </p:pic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E7A9549E-E348-473F-9392-8D4CFBDDDD23}"/>
              </a:ext>
            </a:extLst>
          </p:cNvPr>
          <p:cNvSpPr/>
          <p:nvPr/>
        </p:nvSpPr>
        <p:spPr>
          <a:xfrm>
            <a:off x="5886450" y="18032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C20388DA-1DAD-4425-B7E7-9A0D3461BE98}"/>
              </a:ext>
            </a:extLst>
          </p:cNvPr>
          <p:cNvSpPr/>
          <p:nvPr/>
        </p:nvSpPr>
        <p:spPr>
          <a:xfrm>
            <a:off x="5886451" y="30986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2D98A3F-AC20-432D-AB67-E0A580F88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2" t="49978" r="59709" b="13688"/>
          <a:stretch/>
        </p:blipFill>
        <p:spPr>
          <a:xfrm>
            <a:off x="-38100" y="3182464"/>
            <a:ext cx="4143397" cy="370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F54D7-69CE-48EC-8F30-BC5795D7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835F7-0AC1-4122-80C3-4ED732DD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776518B4-47E5-4E4B-9424-2C7649F9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58" t="21054" r="25883" b="39814"/>
          <a:stretch/>
        </p:blipFill>
        <p:spPr>
          <a:xfrm>
            <a:off x="2019300" y="80953"/>
            <a:ext cx="4619625" cy="4624219"/>
          </a:xfrm>
          <a:prstGeom prst="rect">
            <a:avLst/>
          </a:prstGeom>
        </p:spPr>
      </p:pic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A519024C-02B1-4E75-BEE6-E5CC45612DF7}"/>
              </a:ext>
            </a:extLst>
          </p:cNvPr>
          <p:cNvSpPr/>
          <p:nvPr/>
        </p:nvSpPr>
        <p:spPr>
          <a:xfrm>
            <a:off x="6372225" y="26033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2E11FE5E-F076-43E2-82BB-8952D73A6C4F}"/>
              </a:ext>
            </a:extLst>
          </p:cNvPr>
          <p:cNvSpPr/>
          <p:nvPr/>
        </p:nvSpPr>
        <p:spPr>
          <a:xfrm>
            <a:off x="6372226" y="38987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351</Words>
  <Application>Microsoft Office PowerPoint</Application>
  <PresentationFormat>Widescreen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MAIHUNG</cp:lastModifiedBy>
  <cp:revision>14</cp:revision>
  <dcterms:created xsi:type="dcterms:W3CDTF">2021-07-06T07:15:50Z</dcterms:created>
  <dcterms:modified xsi:type="dcterms:W3CDTF">2025-04-13T02:07:52Z</dcterms:modified>
</cp:coreProperties>
</file>