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3" r:id="rId2"/>
    <p:sldId id="314" r:id="rId3"/>
    <p:sldId id="316" r:id="rId4"/>
    <p:sldId id="309" r:id="rId5"/>
    <p:sldId id="310" r:id="rId6"/>
    <p:sldId id="31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80E26-8345-4235-9529-746BED9C92CC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5355-02FD-4BBE-846A-BF2B9A303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3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4E914-43F2-4B3C-983D-DE2E93AF6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E2BD24-7CA7-4AA4-BE7B-636179402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000B7-F63C-4CA8-9518-0EFA286C5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D2F70-9AA9-49A1-98DB-4F280EFE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410CA-3838-442A-92F2-4933E96FB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BA62A-32D7-40E1-9252-8EB3C3939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95D32-385C-41D7-B0BB-2B9C3EE03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7D218-0A44-431C-95FD-03C16996A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B8C39-D947-4A9C-A5E9-6B3DF9E1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CF4E3-F192-4222-9205-B0F4CA20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4E949C-1184-4323-AFCE-AEDF4C3A7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E04FF-B315-4DA6-A92F-27FAF1892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F5871-AA0C-4962-B996-259B929A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CFFCC-4979-4A27-9B4D-38496592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42731-7C62-4999-8E2D-2E802B17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2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F643-BF71-422C-9955-C715A659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8E08B-6558-420C-B263-0AEA6FA56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70134-1B27-4DE2-B67E-4FA16F3A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1257F-0DF2-4997-9899-0E7B5B4A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2A6B9-E9F6-4A93-9084-3647FBB4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7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E4DF-909F-4A0A-AB71-1ACA2EB9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8B6DB-7667-4265-9C34-070D74C3F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358FE-76AF-41FE-9310-28E985B0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39E17-1725-4F4D-BF91-AD28A61F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2534C-71C6-4ABC-8495-46F8F410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9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4CE26-8506-4570-A0AC-C4686B53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1066D-AB53-4E23-BE72-2E3F49158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35BA7-21A6-41EB-8DE5-BC199C618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CF48E-9C01-4C7A-BF73-04D55897D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F5573-4BAE-4D4E-8B04-64B9F86F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AFCFF-47FB-482A-9084-D8655AAF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8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D6BD-F6DF-4C61-ABE9-2FA8BC9A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5388A-3AE6-4679-A959-2D90ADA04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9E8D5-852B-4E7E-A348-5C3F1D43A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F03BFD-0E4B-40F8-A58F-68D684B78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8E9D2-F8AB-44E6-9F96-8A84B31CE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8A579-2F11-4098-B333-E9131190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720CF0-8452-42C6-85FA-CD672D52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FB5785-8355-451E-90CD-1B65C420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5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1879-DDAA-4BB3-8102-3F4BE680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8B5675-3F25-4949-B554-6BAB00EC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D3D20-5706-4554-A863-5BB0945C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05687-8990-4137-8A4A-E8B000C8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7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1352B-9066-42C6-8E8C-6E2D000B0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D953A-A95C-4372-B8B3-905087D5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C6AA8-AE4C-4A54-9A6C-1DC37DFE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3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76C9-F566-4745-A607-2B7D5F57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B01EE-3CD5-41C7-BB51-7A67822C2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14C0E-C33D-41AC-9666-6A718ED75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D8C9B-E739-4255-8AAD-1F3449F15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009F5-B1BE-443A-8531-6A31DB8B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DBF47-7C5B-4355-8157-9DBF11D5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4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3FAF7-8D1A-497C-B6E8-6B1729739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57B0DF-796F-4638-AF27-E50DA5FB5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728FB-BC1B-487A-991C-08A377B10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6EEC1-7002-49B7-B191-83D88FBF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3CB64-576D-4280-9A5F-D78333BF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6E13E-C39F-4710-9A8F-59919031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3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80B402-2D65-4491-A441-A24E1C66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C4860-ED8D-4181-8556-E4893D9AF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B824A-2A2B-413E-BF87-47392D281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22196-BE87-4576-9DB4-86CA0466C7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40936-FAC9-465B-96EA-1199AD872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8C640-FF40-4732-88BD-34439A35D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6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68584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141891" y="1557418"/>
            <a:ext cx="11398468" cy="370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 HÀNH VÀ TRẢI NGHIỆM </a:t>
            </a:r>
          </a:p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XEM ĐỒNG HỒ, XEM LỊCH</a:t>
            </a:r>
          </a:p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49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0163" y="253584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95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59B38F2-B7AB-47CB-8729-57C5483908D2}"/>
              </a:ext>
            </a:extLst>
          </p:cNvPr>
          <p:cNvSpPr/>
          <p:nvPr/>
        </p:nvSpPr>
        <p:spPr>
          <a:xfrm>
            <a:off x="103084" y="88996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F781ECA-7C9B-4133-9FA3-8C36ACB3E036}"/>
              </a:ext>
            </a:extLst>
          </p:cNvPr>
          <p:cNvSpPr txBox="1">
            <a:spLocks/>
          </p:cNvSpPr>
          <p:nvPr/>
        </p:nvSpPr>
        <p:spPr>
          <a:xfrm>
            <a:off x="814284" y="88996"/>
            <a:ext cx="1116775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0DA9E7-9DE9-48D6-A237-6BA0FDF8A85C}"/>
              </a:ext>
            </a:extLst>
          </p:cNvPr>
          <p:cNvSpPr txBox="1">
            <a:spLocks/>
          </p:cNvSpPr>
          <p:nvPr/>
        </p:nvSpPr>
        <p:spPr>
          <a:xfrm>
            <a:off x="6025945" y="1162146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0CC9B5E7-257F-4EFC-98E2-B9A2A67F7EEC}"/>
              </a:ext>
            </a:extLst>
          </p:cNvPr>
          <p:cNvSpPr txBox="1">
            <a:spLocks/>
          </p:cNvSpPr>
          <p:nvPr/>
        </p:nvSpPr>
        <p:spPr>
          <a:xfrm>
            <a:off x="6025945" y="2447925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1001E60-EFAC-4CD0-A7E5-F60B740724E6}"/>
              </a:ext>
            </a:extLst>
          </p:cNvPr>
          <p:cNvSpPr txBox="1">
            <a:spLocks/>
          </p:cNvSpPr>
          <p:nvPr/>
        </p:nvSpPr>
        <p:spPr>
          <a:xfrm>
            <a:off x="6025945" y="3733704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1321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162B6FD-9AE7-4587-9B3F-C657C5658744}"/>
              </a:ext>
            </a:extLst>
          </p:cNvPr>
          <p:cNvSpPr/>
          <p:nvPr/>
        </p:nvSpPr>
        <p:spPr>
          <a:xfrm>
            <a:off x="103084" y="81044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7EC7F8-640A-44CE-BB40-AD6E8D2BD878}"/>
              </a:ext>
            </a:extLst>
          </p:cNvPr>
          <p:cNvSpPr txBox="1">
            <a:spLocks/>
          </p:cNvSpPr>
          <p:nvPr/>
        </p:nvSpPr>
        <p:spPr>
          <a:xfrm>
            <a:off x="814284" y="88996"/>
            <a:ext cx="1116775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2061B63-2914-44C6-AECC-A005EE369F63}"/>
              </a:ext>
            </a:extLst>
          </p:cNvPr>
          <p:cNvSpPr txBox="1">
            <a:spLocks/>
          </p:cNvSpPr>
          <p:nvPr/>
        </p:nvSpPr>
        <p:spPr>
          <a:xfrm>
            <a:off x="6025945" y="955675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F39B62C5-59E7-4AA7-B0B3-DBDE6D5F407D}"/>
              </a:ext>
            </a:extLst>
          </p:cNvPr>
          <p:cNvSpPr txBox="1">
            <a:spLocks/>
          </p:cNvSpPr>
          <p:nvPr/>
        </p:nvSpPr>
        <p:spPr>
          <a:xfrm>
            <a:off x="6025945" y="1631950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C9449DF1-F202-4F6B-9F17-6C24EE9EC603}"/>
              </a:ext>
            </a:extLst>
          </p:cNvPr>
          <p:cNvSpPr txBox="1">
            <a:spLocks/>
          </p:cNvSpPr>
          <p:nvPr/>
        </p:nvSpPr>
        <p:spPr>
          <a:xfrm>
            <a:off x="6025945" y="2447925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2B818AEC-3AB3-4629-A4DF-E4140CA32EC8}"/>
              </a:ext>
            </a:extLst>
          </p:cNvPr>
          <p:cNvSpPr txBox="1">
            <a:spLocks/>
          </p:cNvSpPr>
          <p:nvPr/>
        </p:nvSpPr>
        <p:spPr>
          <a:xfrm>
            <a:off x="6025945" y="3444875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3; 10; 17; 24; 31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15CD8177-F17E-4C83-8E6B-A89F4278AA2A}"/>
              </a:ext>
            </a:extLst>
          </p:cNvPr>
          <p:cNvSpPr txBox="1">
            <a:spLocks/>
          </p:cNvSpPr>
          <p:nvPr/>
        </p:nvSpPr>
        <p:spPr>
          <a:xfrm>
            <a:off x="6025945" y="4544971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3BBBCC5F-8148-4132-883F-4D676F6B6408}"/>
              </a:ext>
            </a:extLst>
          </p:cNvPr>
          <p:cNvSpPr txBox="1">
            <a:spLocks/>
          </p:cNvSpPr>
          <p:nvPr/>
        </p:nvSpPr>
        <p:spPr>
          <a:xfrm>
            <a:off x="6025945" y="5494337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0B9E8217-A5AF-423E-B963-30FE95BC9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4" y="1363662"/>
            <a:ext cx="5833756" cy="424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0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162B6FD-9AE7-4587-9B3F-C657C5658744}"/>
              </a:ext>
            </a:extLst>
          </p:cNvPr>
          <p:cNvSpPr/>
          <p:nvPr/>
        </p:nvSpPr>
        <p:spPr>
          <a:xfrm>
            <a:off x="103084" y="81044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2061B63-2914-44C6-AECC-A005EE369F63}"/>
              </a:ext>
            </a:extLst>
          </p:cNvPr>
          <p:cNvSpPr txBox="1">
            <a:spLocks/>
          </p:cNvSpPr>
          <p:nvPr/>
        </p:nvSpPr>
        <p:spPr>
          <a:xfrm>
            <a:off x="922235" y="49212"/>
            <a:ext cx="10347530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C9449DF1-F202-4F6B-9F17-6C24EE9EC603}"/>
              </a:ext>
            </a:extLst>
          </p:cNvPr>
          <p:cNvSpPr txBox="1">
            <a:spLocks/>
          </p:cNvSpPr>
          <p:nvPr/>
        </p:nvSpPr>
        <p:spPr>
          <a:xfrm>
            <a:off x="6009737" y="1469308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2B818AEC-3AB3-4629-A4DF-E4140CA32EC8}"/>
              </a:ext>
            </a:extLst>
          </p:cNvPr>
          <p:cNvSpPr txBox="1">
            <a:spLocks/>
          </p:cNvSpPr>
          <p:nvPr/>
        </p:nvSpPr>
        <p:spPr>
          <a:xfrm>
            <a:off x="6096000" y="2444729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E1FE145D-1443-49D8-8735-F0309D5FD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2879"/>
            <a:ext cx="6009737" cy="4866662"/>
          </a:xfrm>
          <a:prstGeom prst="rect">
            <a:avLst/>
          </a:prstGeom>
        </p:spPr>
      </p:pic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79884A3D-DAF0-4A80-89A0-E9B372BEFFAD}"/>
              </a:ext>
            </a:extLst>
          </p:cNvPr>
          <p:cNvSpPr/>
          <p:nvPr/>
        </p:nvSpPr>
        <p:spPr>
          <a:xfrm>
            <a:off x="2015976" y="3149718"/>
            <a:ext cx="546469" cy="4254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1694167B-C531-4896-9337-32B3FDD9CFFB}"/>
              </a:ext>
            </a:extLst>
          </p:cNvPr>
          <p:cNvSpPr/>
          <p:nvPr/>
        </p:nvSpPr>
        <p:spPr>
          <a:xfrm>
            <a:off x="541049" y="3713544"/>
            <a:ext cx="546469" cy="4254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F76B48E1-159A-41B8-95DF-6865CB6A9338}"/>
              </a:ext>
            </a:extLst>
          </p:cNvPr>
          <p:cNvSpPr/>
          <p:nvPr/>
        </p:nvSpPr>
        <p:spPr>
          <a:xfrm>
            <a:off x="1203147" y="3713544"/>
            <a:ext cx="546469" cy="4254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34362124-4D66-48E0-937F-DF08F2508392}"/>
              </a:ext>
            </a:extLst>
          </p:cNvPr>
          <p:cNvSpPr/>
          <p:nvPr/>
        </p:nvSpPr>
        <p:spPr>
          <a:xfrm>
            <a:off x="2015976" y="3713544"/>
            <a:ext cx="546469" cy="4254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D72BE199-C718-49F2-BE17-F693CFD8C245}"/>
              </a:ext>
            </a:extLst>
          </p:cNvPr>
          <p:cNvSpPr/>
          <p:nvPr/>
        </p:nvSpPr>
        <p:spPr>
          <a:xfrm>
            <a:off x="4181483" y="4410763"/>
            <a:ext cx="657646" cy="4254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60EE4780-4FDF-40B4-A179-954EF9803E11}"/>
              </a:ext>
            </a:extLst>
          </p:cNvPr>
          <p:cNvSpPr/>
          <p:nvPr/>
        </p:nvSpPr>
        <p:spPr>
          <a:xfrm>
            <a:off x="4900775" y="5014013"/>
            <a:ext cx="616447" cy="4254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0CDCEF5A-D6ED-4DE0-B682-4BCB691F0DC9}"/>
              </a:ext>
            </a:extLst>
          </p:cNvPr>
          <p:cNvSpPr txBox="1">
            <a:spLocks/>
          </p:cNvSpPr>
          <p:nvPr/>
        </p:nvSpPr>
        <p:spPr>
          <a:xfrm>
            <a:off x="922235" y="691422"/>
            <a:ext cx="7255053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85293D9E-7DE5-4199-9789-D8F7FFFAC8E8}"/>
              </a:ext>
            </a:extLst>
          </p:cNvPr>
          <p:cNvSpPr txBox="1">
            <a:spLocks/>
          </p:cNvSpPr>
          <p:nvPr/>
        </p:nvSpPr>
        <p:spPr>
          <a:xfrm>
            <a:off x="6125366" y="3936210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A4971AC6-FF2F-4106-92DE-0D8CF016AB98}"/>
              </a:ext>
            </a:extLst>
          </p:cNvPr>
          <p:cNvSpPr txBox="1">
            <a:spLocks/>
          </p:cNvSpPr>
          <p:nvPr/>
        </p:nvSpPr>
        <p:spPr>
          <a:xfrm>
            <a:off x="6125366" y="5629381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</a:p>
        </p:txBody>
      </p:sp>
    </p:spTree>
    <p:extLst>
      <p:ext uri="{BB962C8B-B14F-4D97-AF65-F5344CB8AC3E}">
        <p14:creationId xmlns:p14="http://schemas.microsoft.com/office/powerpoint/2010/main" val="93568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  <p:bldP spid="11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300</Words>
  <Application>Microsoft Office PowerPoint</Application>
  <PresentationFormat>Widescreen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Chung Thủy</dc:creator>
  <cp:lastModifiedBy>MAIHUNG</cp:lastModifiedBy>
  <cp:revision>14</cp:revision>
  <dcterms:created xsi:type="dcterms:W3CDTF">2021-07-06T07:15:50Z</dcterms:created>
  <dcterms:modified xsi:type="dcterms:W3CDTF">2025-04-13T02:08:30Z</dcterms:modified>
</cp:coreProperties>
</file>