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9"/>
  </p:notesMasterIdLst>
  <p:sldIdLst>
    <p:sldId id="2007577111" r:id="rId2"/>
    <p:sldId id="2007577112" r:id="rId3"/>
    <p:sldId id="290" r:id="rId4"/>
    <p:sldId id="2007577109" r:id="rId5"/>
    <p:sldId id="2007577110" r:id="rId6"/>
    <p:sldId id="313" r:id="rId7"/>
    <p:sldId id="20075770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8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11230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CHUNG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03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982639"/>
            <a:ext cx="10126639" cy="361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023580" y="2640841"/>
            <a:ext cx="723331" cy="6482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48FB4-A79C-4A6F-8415-1CD201A65992}"/>
              </a:ext>
            </a:extLst>
          </p:cNvPr>
          <p:cNvSpPr txBox="1"/>
          <p:nvPr/>
        </p:nvSpPr>
        <p:spPr>
          <a:xfrm>
            <a:off x="3725843" y="0"/>
            <a:ext cx="56638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hai ngày 25 tháng 12 năm 2023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37" y="324136"/>
            <a:ext cx="64293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2" y="4439363"/>
            <a:ext cx="5977719" cy="171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848FB4-A79C-4A6F-8415-1CD201A65992}"/>
              </a:ext>
            </a:extLst>
          </p:cNvPr>
          <p:cNvSpPr txBox="1"/>
          <p:nvPr/>
        </p:nvSpPr>
        <p:spPr>
          <a:xfrm>
            <a:off x="6509972" y="4809251"/>
            <a:ext cx="23503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gày 30 tháng 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848FB4-A79C-4A6F-8415-1CD201A65992}"/>
              </a:ext>
            </a:extLst>
          </p:cNvPr>
          <p:cNvSpPr txBox="1"/>
          <p:nvPr/>
        </p:nvSpPr>
        <p:spPr>
          <a:xfrm>
            <a:off x="6798850" y="5259540"/>
            <a:ext cx="23503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gày 21 tháng 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48FB4-A79C-4A6F-8415-1CD201A65992}"/>
              </a:ext>
            </a:extLst>
          </p:cNvPr>
          <p:cNvSpPr txBox="1"/>
          <p:nvPr/>
        </p:nvSpPr>
        <p:spPr>
          <a:xfrm>
            <a:off x="5434068" y="5721205"/>
            <a:ext cx="23503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gày 13 tháng 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9" y="567661"/>
            <a:ext cx="8835967" cy="551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460310" y="1651379"/>
            <a:ext cx="4394580" cy="16759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07742" y="3630303"/>
            <a:ext cx="4547779" cy="16650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63570" y="3630302"/>
            <a:ext cx="4394580" cy="166502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48FB4-A79C-4A6F-8415-1CD201A65992}"/>
              </a:ext>
            </a:extLst>
          </p:cNvPr>
          <p:cNvSpPr txBox="1"/>
          <p:nvPr/>
        </p:nvSpPr>
        <p:spPr>
          <a:xfrm>
            <a:off x="3725843" y="0"/>
            <a:ext cx="56638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hai ngày 25 tháng 12 năm 2023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65" y="464024"/>
            <a:ext cx="9866621" cy="554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698543" y="3398332"/>
            <a:ext cx="1978925" cy="1787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13760" y="1053193"/>
            <a:ext cx="1978925" cy="1787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4790" y="1022157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9600" b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Chia sẻ</a:t>
            </a:r>
            <a:endParaRPr lang="en-US" sz="9600" b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41704-0446-4C2A-B7AB-3BC3474287E9}"/>
              </a:ext>
            </a:extLst>
          </p:cNvPr>
          <p:cNvSpPr txBox="1"/>
          <p:nvPr/>
        </p:nvSpPr>
        <p:spPr>
          <a:xfrm>
            <a:off x="1219201" y="2828540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   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Hôm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nay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học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bài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gì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EFDFB-008D-48E5-878C-1C90C7648D22}"/>
              </a:ext>
            </a:extLst>
          </p:cNvPr>
          <p:cNvSpPr txBox="1"/>
          <p:nvPr/>
        </p:nvSpPr>
        <p:spPr>
          <a:xfrm>
            <a:off x="1550506" y="3506241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800" b="1" dirty="0" err="1">
                <a:latin typeface="Verdana" panose="020B0604030504040204" charset="0"/>
                <a:cs typeface="Verdana" panose="020B0604030504040204" charset="0"/>
              </a:rPr>
              <a:t>Về</a:t>
            </a:r>
            <a:r>
              <a:rPr lang="en-US" sz="2800" b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dirty="0" err="1">
                <a:latin typeface="Verdana" panose="020B0604030504040204" charset="0"/>
                <a:cs typeface="Verdana" panose="020B0604030504040204" charset="0"/>
              </a:rPr>
              <a:t>nhà</a:t>
            </a:r>
            <a:r>
              <a:rPr lang="en-US" sz="2800" b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dirty="0" err="1">
                <a:latin typeface="Verdana" panose="020B0604030504040204" charset="0"/>
                <a:cs typeface="Verdana" panose="020B0604030504040204" charset="0"/>
              </a:rPr>
              <a:t>làm</a:t>
            </a:r>
            <a:r>
              <a:rPr lang="en-US" sz="2800" b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dirty="0" err="1">
                <a:latin typeface="Verdana" panose="020B0604030504040204" charset="0"/>
                <a:cs typeface="Verdana" panose="020B0604030504040204" charset="0"/>
              </a:rPr>
              <a:t>bài</a:t>
            </a:r>
            <a:r>
              <a:rPr lang="en-US" sz="2800" b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dirty="0" err="1">
                <a:latin typeface="Verdana" panose="020B0604030504040204" charset="0"/>
                <a:cs typeface="Verdana" panose="020B0604030504040204" charset="0"/>
              </a:rPr>
              <a:t>tập</a:t>
            </a:r>
            <a:r>
              <a:rPr lang="en-US" sz="2800" b="1" dirty="0">
                <a:latin typeface="Verdana" panose="020B0604030504040204" charset="0"/>
                <a:cs typeface="Verdana" panose="020B0604030504040204" charset="0"/>
              </a:rPr>
              <a:t> ở VBT </a:t>
            </a:r>
          </a:p>
        </p:txBody>
      </p:sp>
    </p:spTree>
    <p:extLst>
      <p:ext uri="{BB962C8B-B14F-4D97-AF65-F5344CB8AC3E}">
        <p14:creationId xmlns:p14="http://schemas.microsoft.com/office/powerpoint/2010/main" val="12348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79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DFPOP1-W9</vt:lpstr>
      <vt:lpstr>Times New Roman</vt:lpstr>
      <vt:lpstr>Verdana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58</cp:revision>
  <dcterms:created xsi:type="dcterms:W3CDTF">2021-05-14T04:27:00Z</dcterms:created>
  <dcterms:modified xsi:type="dcterms:W3CDTF">2025-04-13T01:09:14Z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