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1" r:id="rId2"/>
  </p:sldMasterIdLst>
  <p:notesMasterIdLst>
    <p:notesMasterId r:id="rId11"/>
  </p:notesMasterIdLst>
  <p:sldIdLst>
    <p:sldId id="280" r:id="rId3"/>
    <p:sldId id="281" r:id="rId4"/>
    <p:sldId id="282" r:id="rId5"/>
    <p:sldId id="272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68763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70946" y="1557418"/>
            <a:ext cx="12121054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PHÉP CỘNG, PHÉP TRỪ TRONG PHẠM VI 20, 100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62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2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306388"/>
            <a:ext cx="2446338" cy="10588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6090" y="1440180"/>
            <a:ext cx="2717800" cy="669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1. Tính nhẩm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55" y="662940"/>
            <a:ext cx="6847840" cy="144653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7050" y="2809875"/>
            <a:ext cx="2576195" cy="199771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 + 7 = 14</a:t>
            </a:r>
          </a:p>
          <a:p>
            <a:pPr algn="ctr"/>
            <a:r>
              <a:rPr lang="en-US" sz="3600"/>
              <a:t>6 + 9 = 15</a:t>
            </a:r>
          </a:p>
          <a:p>
            <a:pPr algn="ctr"/>
            <a:r>
              <a:rPr lang="en-US" sz="3600"/>
              <a:t>12 - 4 = 8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549650" y="2779395"/>
            <a:ext cx="2576195" cy="199771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 + 6 = 15</a:t>
            </a:r>
          </a:p>
          <a:p>
            <a:pPr algn="ctr"/>
            <a:r>
              <a:rPr lang="en-US" sz="3600"/>
              <a:t>4 + 8 = 12</a:t>
            </a:r>
          </a:p>
          <a:p>
            <a:pPr algn="ctr"/>
            <a:r>
              <a:rPr lang="en-US" sz="3600"/>
              <a:t>11 - 7 = 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450965" y="2809875"/>
            <a:ext cx="2576195" cy="199771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 + 4 = 12</a:t>
            </a:r>
          </a:p>
          <a:p>
            <a:pPr algn="ctr"/>
            <a:r>
              <a:rPr lang="en-US" sz="3600"/>
              <a:t>14 - 5 = 9</a:t>
            </a:r>
          </a:p>
          <a:p>
            <a:pPr algn="ctr"/>
            <a:r>
              <a:rPr lang="en-US" sz="3600"/>
              <a:t>15 - 9 = 6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51645" y="2708275"/>
            <a:ext cx="2576195" cy="199771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 + 7 = 12</a:t>
            </a:r>
          </a:p>
          <a:p>
            <a:pPr algn="ctr"/>
            <a:r>
              <a:rPr lang="en-US" sz="3600"/>
              <a:t>15 - 6 = 9</a:t>
            </a:r>
          </a:p>
          <a:p>
            <a:pPr algn="ctr"/>
            <a:r>
              <a:rPr lang="en-US" sz="3600"/>
              <a:t>13 - 8 =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74725"/>
            <a:ext cx="10137775" cy="49466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988175" y="2699385"/>
            <a:ext cx="902335" cy="770890"/>
          </a:xfrm>
          <a:prstGeom prst="straightConnector1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25385" y="2151380"/>
            <a:ext cx="669290" cy="1065530"/>
          </a:xfrm>
          <a:prstGeom prst="straightConnector1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910830" y="2892425"/>
            <a:ext cx="1054735" cy="56769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73215" y="3358515"/>
            <a:ext cx="821690" cy="254000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21220" y="3439795"/>
            <a:ext cx="233045" cy="953770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286115" y="3571875"/>
            <a:ext cx="50800" cy="811530"/>
          </a:xfrm>
          <a:prstGeom prst="straightConnector1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51470" y="3084830"/>
            <a:ext cx="1095375" cy="679450"/>
          </a:xfrm>
          <a:prstGeom prst="straightConnector1">
            <a:avLst/>
          </a:prstGeom>
          <a:ln w="412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10" y="741045"/>
            <a:ext cx="8881745" cy="45745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93030" y="4585970"/>
            <a:ext cx="882015" cy="730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13</a:t>
            </a:r>
          </a:p>
        </p:txBody>
      </p:sp>
      <p:sp>
        <p:nvSpPr>
          <p:cNvPr id="11" name="Oval 10"/>
          <p:cNvSpPr/>
          <p:nvPr/>
        </p:nvSpPr>
        <p:spPr>
          <a:xfrm>
            <a:off x="7708265" y="4342765"/>
            <a:ext cx="882015" cy="730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6541770" y="2821305"/>
            <a:ext cx="882015" cy="730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16</a:t>
            </a:r>
          </a:p>
        </p:txBody>
      </p:sp>
      <p:sp>
        <p:nvSpPr>
          <p:cNvPr id="13" name="Oval 12"/>
          <p:cNvSpPr/>
          <p:nvPr/>
        </p:nvSpPr>
        <p:spPr>
          <a:xfrm>
            <a:off x="5193030" y="1350645"/>
            <a:ext cx="882015" cy="730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3752215" y="2882265"/>
            <a:ext cx="882015" cy="730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39713"/>
            <a:ext cx="10012363" cy="415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97480" y="4718050"/>
            <a:ext cx="6795770" cy="128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Lớp 2A có số học sinh học võ là:</a:t>
            </a:r>
          </a:p>
          <a:p>
            <a:pPr algn="ctr"/>
            <a:r>
              <a:rPr lang="en-US" sz="2800"/>
              <a:t>8 + 5 = 13 (bạn)</a:t>
            </a:r>
          </a:p>
          <a:p>
            <a:pPr algn="ctr"/>
            <a:r>
              <a:rPr lang="en-US" sz="2800"/>
              <a:t>Đáp số 13 (bạn)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SimSun</vt:lpstr>
      <vt:lpstr>SimSun</vt:lpstr>
      <vt:lpstr>Arial</vt:lpstr>
      <vt:lpstr>Arial Rounded MT Bold</vt:lpstr>
      <vt:lpstr>Calibri</vt:lpstr>
      <vt:lpstr>Calibri Light</vt:lpstr>
      <vt:lpstr>DFPOP1-W9</vt:lpstr>
      <vt:lpstr>黑体</vt:lpstr>
      <vt:lpstr>Times New Roman</vt:lpstr>
      <vt:lpstr>方正卡通简体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7</cp:revision>
  <dcterms:created xsi:type="dcterms:W3CDTF">2021-05-22T03:38:00Z</dcterms:created>
  <dcterms:modified xsi:type="dcterms:W3CDTF">2025-04-13T01:06:42Z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