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1" r:id="rId2"/>
  </p:sldMasterIdLst>
  <p:notesMasterIdLst>
    <p:notesMasterId r:id="rId11"/>
  </p:notesMasterIdLst>
  <p:sldIdLst>
    <p:sldId id="280" r:id="rId3"/>
    <p:sldId id="281" r:id="rId4"/>
    <p:sldId id="282" r:id="rId5"/>
    <p:sldId id="272" r:id="rId6"/>
    <p:sldId id="276" r:id="rId7"/>
    <p:sldId id="277" r:id="rId8"/>
    <p:sldId id="279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68763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70946" y="1557418"/>
            <a:ext cx="12121054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PHÉP CỘNG, PHÉP TRỪ TRONG PHẠM VI 20, 100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62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2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45" y="365125"/>
            <a:ext cx="9303385" cy="74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660" y="1296035"/>
            <a:ext cx="7269480" cy="5390515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0800000" flipV="1">
            <a:off x="4675505" y="3895090"/>
            <a:ext cx="1379220" cy="1308100"/>
          </a:xfrm>
          <a:prstGeom prst="curvedConnector3">
            <a:avLst>
              <a:gd name="adj1" fmla="val 49954"/>
            </a:avLst>
          </a:prstGeom>
          <a:ln w="34925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 flipV="1">
            <a:off x="3458210" y="4006215"/>
            <a:ext cx="2454910" cy="81280"/>
          </a:xfrm>
          <a:prstGeom prst="curvedConnector3">
            <a:avLst>
              <a:gd name="adj1" fmla="val 50026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>
            <a:off x="2874645" y="3504565"/>
            <a:ext cx="3154680" cy="1358900"/>
          </a:xfrm>
          <a:prstGeom prst="curvedConnector3">
            <a:avLst>
              <a:gd name="adj1" fmla="val 50020"/>
            </a:avLst>
          </a:prstGeom>
          <a:ln w="31750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 flipV="1">
            <a:off x="4005580" y="4259580"/>
            <a:ext cx="3103245" cy="1713865"/>
          </a:xfrm>
          <a:prstGeom prst="curvedConnector3">
            <a:avLst>
              <a:gd name="adj1" fmla="val 49990"/>
            </a:avLst>
          </a:prstGeom>
          <a:ln w="31750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 flipV="1">
            <a:off x="4898390" y="4188460"/>
            <a:ext cx="2718435" cy="385445"/>
          </a:xfrm>
          <a:prstGeom prst="curvedConnector3">
            <a:avLst>
              <a:gd name="adj1" fmla="val 50012"/>
            </a:avLst>
          </a:prstGeom>
          <a:ln w="4445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6226810" y="4128135"/>
            <a:ext cx="1866900" cy="1419860"/>
          </a:xfrm>
          <a:prstGeom prst="curvedConnector3">
            <a:avLst>
              <a:gd name="adj1" fmla="val 50034"/>
            </a:avLst>
          </a:prstGeom>
          <a:ln w="4445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 flipV="1">
            <a:off x="6090285" y="3849370"/>
            <a:ext cx="2099310" cy="588010"/>
          </a:xfrm>
          <a:prstGeom prst="curvedConnector3">
            <a:avLst>
              <a:gd name="adj1" fmla="val 50030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5243195" y="3164840"/>
            <a:ext cx="2140585" cy="2007870"/>
          </a:xfrm>
          <a:prstGeom prst="curvedConnector3">
            <a:avLst>
              <a:gd name="adj1" fmla="val 50015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754495" y="4625340"/>
            <a:ext cx="669925" cy="527050"/>
          </a:xfrm>
          <a:prstGeom prst="curvedConnector3">
            <a:avLst>
              <a:gd name="adj1" fmla="val 50047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4533265" y="4077335"/>
            <a:ext cx="2708275" cy="1105535"/>
          </a:xfrm>
          <a:prstGeom prst="curvedConnector3">
            <a:avLst>
              <a:gd name="adj1" fmla="val 50012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06145" y="0"/>
            <a:ext cx="9302750" cy="200596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125845" y="1071245"/>
            <a:ext cx="831850" cy="5175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24420" y="1109345"/>
            <a:ext cx="831850" cy="5175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31555" y="1071245"/>
            <a:ext cx="831850" cy="5175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4</a:t>
            </a:r>
          </a:p>
        </p:txBody>
      </p:sp>
      <p:cxnSp>
        <p:nvCxnSpPr>
          <p:cNvPr id="22" name="Curved Connector 21"/>
          <p:cNvCxnSpPr/>
          <p:nvPr/>
        </p:nvCxnSpPr>
        <p:spPr>
          <a:xfrm rot="5400000">
            <a:off x="3858895" y="4625975"/>
            <a:ext cx="1227455" cy="1014095"/>
          </a:xfrm>
          <a:prstGeom prst="curvedConnector3">
            <a:avLst>
              <a:gd name="adj1" fmla="val 50026"/>
            </a:avLst>
          </a:prstGeom>
          <a:ln w="41275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09738" y="1884363"/>
            <a:ext cx="10482262" cy="29003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93085" y="322580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2765" y="403733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58890" y="322580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&gt;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69050" y="403733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&lt;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26295" y="3225800"/>
            <a:ext cx="456565" cy="49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04838"/>
            <a:ext cx="10356850" cy="3617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880" y="1789430"/>
            <a:ext cx="969010" cy="111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900" y="1598295"/>
            <a:ext cx="1074420" cy="127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50825"/>
            <a:ext cx="10179050" cy="313372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58265" y="3895090"/>
            <a:ext cx="9269730" cy="2078355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Buổi chiều cửa hàng bán được số máy tính là:</a:t>
            </a:r>
          </a:p>
          <a:p>
            <a:pPr algn="ctr"/>
            <a:r>
              <a:rPr lang="en-US" sz="3200"/>
              <a:t>11 - 3 = 8 (máy)</a:t>
            </a:r>
          </a:p>
          <a:p>
            <a:pPr algn="ctr"/>
            <a:r>
              <a:rPr lang="en-US" sz="3200"/>
              <a:t>Đáp số: 8 máy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</Words>
  <Application>Microsoft Office PowerPoint</Application>
  <PresentationFormat>Widescreen</PresentationFormat>
  <Paragraphs>22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SimSun</vt:lpstr>
      <vt:lpstr>SimSun</vt:lpstr>
      <vt:lpstr>Arial</vt:lpstr>
      <vt:lpstr>Arial Rounded MT Bold</vt:lpstr>
      <vt:lpstr>Calibri</vt:lpstr>
      <vt:lpstr>Calibri Light</vt:lpstr>
      <vt:lpstr>DFPOP1-W9</vt:lpstr>
      <vt:lpstr>黑体</vt:lpstr>
      <vt:lpstr>Times New Roman</vt:lpstr>
      <vt:lpstr>方正卡通简体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6</cp:revision>
  <dcterms:created xsi:type="dcterms:W3CDTF">2021-05-22T03:38:00Z</dcterms:created>
  <dcterms:modified xsi:type="dcterms:W3CDTF">2025-04-13T01:07:42Z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