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7" r:id="rId2"/>
  </p:sldMasterIdLst>
  <p:notesMasterIdLst>
    <p:notesMasterId r:id="rId12"/>
  </p:notesMasterIdLst>
  <p:sldIdLst>
    <p:sldId id="294" r:id="rId3"/>
    <p:sldId id="296" r:id="rId4"/>
    <p:sldId id="295" r:id="rId5"/>
    <p:sldId id="261" r:id="rId6"/>
    <p:sldId id="291" r:id="rId7"/>
    <p:sldId id="292" r:id="rId8"/>
    <p:sldId id="264" r:id="rId9"/>
    <p:sldId id="265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863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1986455" y="1470707"/>
            <a:ext cx="792819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HÌNH PHẲNG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59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7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EC7A9-FD79-45D4-93CC-713ABD0D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90" y="951345"/>
            <a:ext cx="9860097" cy="3916219"/>
          </a:xfrm>
          <a:prstGeom prst="rect">
            <a:avLst/>
          </a:prstGeom>
        </p:spPr>
      </p:pic>
      <p:pic>
        <p:nvPicPr>
          <p:cNvPr id="15" name="Picture 14" descr="2">
            <a:extLst>
              <a:ext uri="{FF2B5EF4-FFF2-40B4-BE49-F238E27FC236}">
                <a16:creationId xmlns:a16="http://schemas.microsoft.com/office/drawing/2014/main" id="{511444D1-3E38-4A45-A1A5-E69994F54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498"/>
            <a:ext cx="1187450" cy="1113790"/>
          </a:xfrm>
          <a:prstGeom prst="rect">
            <a:avLst/>
          </a:prstGeom>
        </p:spPr>
      </p:pic>
      <p:pic>
        <p:nvPicPr>
          <p:cNvPr id="16" name="Picture 15" descr="2">
            <a:extLst>
              <a:ext uri="{FF2B5EF4-FFF2-40B4-BE49-F238E27FC236}">
                <a16:creationId xmlns:a16="http://schemas.microsoft.com/office/drawing/2014/main" id="{9CA013AD-16A1-4B7A-B237-3E1D6175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41826" y="1605029"/>
            <a:ext cx="1150174" cy="10788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1527142" y="2683855"/>
            <a:ext cx="3072372" cy="225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538356" y="2253006"/>
            <a:ext cx="3188587" cy="2614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4FFCB2-309F-48FE-A306-044C96FD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4" y="512579"/>
            <a:ext cx="10416619" cy="37951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CB18AD-4142-4AA1-991B-BEC8AB251288}"/>
              </a:ext>
            </a:extLst>
          </p:cNvPr>
          <p:cNvCxnSpPr/>
          <p:nvPr/>
        </p:nvCxnSpPr>
        <p:spPr>
          <a:xfrm>
            <a:off x="5982159" y="1608463"/>
            <a:ext cx="3284389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DE70D-8AD7-4EDB-B518-FB0BAD9AB9CD}"/>
              </a:ext>
            </a:extLst>
          </p:cNvPr>
          <p:cNvCxnSpPr>
            <a:cxnSpLocks/>
          </p:cNvCxnSpPr>
          <p:nvPr/>
        </p:nvCxnSpPr>
        <p:spPr>
          <a:xfrm>
            <a:off x="5982159" y="1608463"/>
            <a:ext cx="4204354" cy="24100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58F228-6888-4DA1-B9E2-1F72B997AD80}"/>
              </a:ext>
            </a:extLst>
          </p:cNvPr>
          <p:cNvCxnSpPr/>
          <p:nvPr/>
        </p:nvCxnSpPr>
        <p:spPr>
          <a:xfrm flipH="1">
            <a:off x="5062194" y="1608463"/>
            <a:ext cx="4204354" cy="24100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19D3F3-9970-4DF3-83F1-449645CF22DA}"/>
              </a:ext>
            </a:extLst>
          </p:cNvPr>
          <p:cNvCxnSpPr>
            <a:cxnSpLocks/>
          </p:cNvCxnSpPr>
          <p:nvPr/>
        </p:nvCxnSpPr>
        <p:spPr>
          <a:xfrm>
            <a:off x="9266548" y="1608463"/>
            <a:ext cx="919965" cy="241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8790" y="4364297"/>
            <a:ext cx="736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 trong hình là: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750" y="4354695"/>
            <a:ext cx="3393650" cy="50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M, R, 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64750" y="4908562"/>
            <a:ext cx="3393650" cy="509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M, O, P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4750" y="5470436"/>
            <a:ext cx="3393650" cy="50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N, O , Q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4750" y="6046806"/>
            <a:ext cx="3393650" cy="509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N, S, P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19054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174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SimSun</vt:lpstr>
      <vt:lpstr>SimSun</vt:lpstr>
      <vt:lpstr>Arial</vt:lpstr>
      <vt:lpstr>Arial Rounded MT Bold</vt:lpstr>
      <vt:lpstr>Calibri</vt:lpstr>
      <vt:lpstr>Calibri Light</vt:lpstr>
      <vt:lpstr>DFPOP1-W9</vt:lpstr>
      <vt:lpstr>黑体</vt:lpstr>
      <vt:lpstr>Times New Roman</vt:lpstr>
      <vt:lpstr>Wingdings</vt:lpstr>
      <vt:lpstr>方正卡通简体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11</cp:revision>
  <dcterms:created xsi:type="dcterms:W3CDTF">2021-05-22T04:34:52Z</dcterms:created>
  <dcterms:modified xsi:type="dcterms:W3CDTF">2025-04-13T01:02:45Z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