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1"/>
  </p:notesMasterIdLst>
  <p:sldIdLst>
    <p:sldId id="294" r:id="rId2"/>
    <p:sldId id="295" r:id="rId3"/>
    <p:sldId id="296" r:id="rId4"/>
    <p:sldId id="261" r:id="rId5"/>
    <p:sldId id="262" r:id="rId6"/>
    <p:sldId id="263" r:id="rId7"/>
    <p:sldId id="264" r:id="rId8"/>
    <p:sldId id="265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B191-8F32-4081-A0BD-141B411CCBD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9D0A-9C02-4165-BE07-7BF60F26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0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5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0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698" r:id="rId13"/>
    <p:sldLayoutId id="2147483731" r:id="rId14"/>
    <p:sldLayoutId id="21474837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5549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ĐO LƯỜNG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15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2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C855-91DB-4530-9BAB-9F6D9E60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620A1-8753-4D69-B2DB-8922880B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22744"/>
            <a:ext cx="10143460" cy="4780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0C303-393A-4921-ACF0-8AB4F18FDA3F}"/>
              </a:ext>
            </a:extLst>
          </p:cNvPr>
          <p:cNvSpPr/>
          <p:nvPr/>
        </p:nvSpPr>
        <p:spPr>
          <a:xfrm>
            <a:off x="5858540" y="2381693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9579BA-BE0A-43D2-B64D-7F27030EB865}"/>
              </a:ext>
            </a:extLst>
          </p:cNvPr>
          <p:cNvSpPr/>
          <p:nvPr/>
        </p:nvSpPr>
        <p:spPr>
          <a:xfrm>
            <a:off x="5794745" y="2993065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31E056-3E01-4943-9B1F-7CFE535EE046}"/>
              </a:ext>
            </a:extLst>
          </p:cNvPr>
          <p:cNvSpPr/>
          <p:nvPr/>
        </p:nvSpPr>
        <p:spPr>
          <a:xfrm>
            <a:off x="5794745" y="3668620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32CB7-D2F1-44FC-BF37-4AF2C344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83BAC-4756-4D2C-A7E7-F7B1685F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2" y="606056"/>
            <a:ext cx="8835655" cy="174312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8E9ED7E-EEE2-45C4-8910-C4DA35BD4151}"/>
              </a:ext>
            </a:extLst>
          </p:cNvPr>
          <p:cNvSpPr/>
          <p:nvPr/>
        </p:nvSpPr>
        <p:spPr>
          <a:xfrm>
            <a:off x="680484" y="3211033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 kg + 25 kg = 44 kg</a:t>
            </a:r>
          </a:p>
          <a:p>
            <a:pPr algn="ctr"/>
            <a:r>
              <a:rPr lang="en-US" sz="2400" dirty="0"/>
              <a:t>63 kg – 28 kg = 35 kg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C81C3AD-E700-4FB7-A8A8-BC08ACC38521}"/>
              </a:ext>
            </a:extLst>
          </p:cNvPr>
          <p:cNvSpPr/>
          <p:nvPr/>
        </p:nvSpPr>
        <p:spPr>
          <a:xfrm>
            <a:off x="4353147" y="3182587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35 kg + 28 kg = 63 kg</a:t>
            </a:r>
          </a:p>
          <a:p>
            <a:pPr algn="ctr"/>
            <a:r>
              <a:rPr lang="en-US" sz="2400" dirty="0"/>
              <a:t>44 kg – 25 kg = 19 kg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64AB05F-667A-47FB-AA14-A98C1534D486}"/>
              </a:ext>
            </a:extLst>
          </p:cNvPr>
          <p:cNvSpPr/>
          <p:nvPr/>
        </p:nvSpPr>
        <p:spPr>
          <a:xfrm>
            <a:off x="8025810" y="3177271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44 kg - 19 kg = 25 kg</a:t>
            </a:r>
          </a:p>
          <a:p>
            <a:pPr algn="ctr"/>
            <a:r>
              <a:rPr lang="en-US" sz="2400" dirty="0"/>
              <a:t>63 kg – 35 kg = 28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1E3A4-05C9-466A-BB95-965A9D25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4" y="370256"/>
            <a:ext cx="9732822" cy="54776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96DAA9-E016-4A9E-A5D1-2D8EAA254F2A}"/>
              </a:ext>
            </a:extLst>
          </p:cNvPr>
          <p:cNvSpPr/>
          <p:nvPr/>
        </p:nvSpPr>
        <p:spPr>
          <a:xfrm>
            <a:off x="233916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C3389C-9B16-48B4-BF9E-E02369CF955F}"/>
              </a:ext>
            </a:extLst>
          </p:cNvPr>
          <p:cNvSpPr/>
          <p:nvPr/>
        </p:nvSpPr>
        <p:spPr>
          <a:xfrm>
            <a:off x="331818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742D4A-7685-4895-9664-EA22A38A80C8}"/>
              </a:ext>
            </a:extLst>
          </p:cNvPr>
          <p:cNvSpPr/>
          <p:nvPr/>
        </p:nvSpPr>
        <p:spPr>
          <a:xfrm>
            <a:off x="4381440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E65FE8-4092-422E-ABA9-1045B274CCA2}"/>
              </a:ext>
            </a:extLst>
          </p:cNvPr>
          <p:cNvSpPr/>
          <p:nvPr/>
        </p:nvSpPr>
        <p:spPr>
          <a:xfrm>
            <a:off x="4578142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6A919E-1DBD-435C-8A91-5AF97E40C687}"/>
              </a:ext>
            </a:extLst>
          </p:cNvPr>
          <p:cNvSpPr/>
          <p:nvPr/>
        </p:nvSpPr>
        <p:spPr>
          <a:xfrm>
            <a:off x="702375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174104-8850-413A-B332-3E52879EEEC1}"/>
              </a:ext>
            </a:extLst>
          </p:cNvPr>
          <p:cNvSpPr/>
          <p:nvPr/>
        </p:nvSpPr>
        <p:spPr>
          <a:xfrm>
            <a:off x="809764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A868F3-BEF5-4471-960C-20F0D48C087F}"/>
              </a:ext>
            </a:extLst>
          </p:cNvPr>
          <p:cNvSpPr/>
          <p:nvPr/>
        </p:nvSpPr>
        <p:spPr>
          <a:xfrm>
            <a:off x="907666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1F48DF-061E-4D39-8FA7-FA2B253567E0}"/>
              </a:ext>
            </a:extLst>
          </p:cNvPr>
          <p:cNvSpPr/>
          <p:nvPr/>
        </p:nvSpPr>
        <p:spPr>
          <a:xfrm>
            <a:off x="9273366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4A38C-2379-4E73-A96A-C8357B70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876078"/>
            <a:ext cx="10324214" cy="1250434"/>
          </a:xfrm>
          <a:prstGeom prst="rect">
            <a:avLst/>
          </a:prstGeom>
        </p:spPr>
      </p:pic>
      <p:sp>
        <p:nvSpPr>
          <p:cNvPr id="13" name="5">
            <a:extLst>
              <a:ext uri="{FF2B5EF4-FFF2-40B4-BE49-F238E27FC236}">
                <a16:creationId xmlns:a16="http://schemas.microsoft.com/office/drawing/2014/main" id="{AAA31BF9-62A0-464C-9190-C5C924EE4F16}"/>
              </a:ext>
            </a:extLst>
          </p:cNvPr>
          <p:cNvSpPr/>
          <p:nvPr/>
        </p:nvSpPr>
        <p:spPr>
          <a:xfrm>
            <a:off x="1190847" y="3173704"/>
            <a:ext cx="9888279" cy="219512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62743-EC26-411B-91DB-D656AEEA1492}"/>
              </a:ext>
            </a:extLst>
          </p:cNvPr>
          <p:cNvSpPr txBox="1"/>
          <p:nvPr/>
        </p:nvSpPr>
        <p:spPr>
          <a:xfrm>
            <a:off x="1371601" y="3306726"/>
            <a:ext cx="904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, con </a:t>
            </a:r>
            <a:r>
              <a:rPr lang="en-US" sz="3200" dirty="0" err="1"/>
              <a:t>lợn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25 + 18 = 43 (kg)</a:t>
            </a:r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43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DD81-895F-4730-882A-2EE14852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9" y="446568"/>
            <a:ext cx="9698888" cy="36860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C2FB99-2FBC-446D-8EC6-F62557AA859C}"/>
              </a:ext>
            </a:extLst>
          </p:cNvPr>
          <p:cNvSpPr/>
          <p:nvPr/>
        </p:nvSpPr>
        <p:spPr>
          <a:xfrm>
            <a:off x="2870791" y="4508205"/>
            <a:ext cx="6028660" cy="1392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Hai con </a:t>
            </a:r>
            <a:r>
              <a:rPr lang="en-US" sz="2400" dirty="0" err="1"/>
              <a:t>dê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sang song </a:t>
            </a:r>
            <a:r>
              <a:rPr lang="en-US" sz="2400" dirty="0" err="1"/>
              <a:t>là</a:t>
            </a:r>
            <a:r>
              <a:rPr lang="en-US" sz="2400" dirty="0"/>
              <a:t> 14 kg </a:t>
            </a:r>
            <a:r>
              <a:rPr lang="en-US" sz="2400" dirty="0" err="1"/>
              <a:t>và</a:t>
            </a:r>
            <a:r>
              <a:rPr lang="en-US" sz="2400" dirty="0"/>
              <a:t> 16 kg </a:t>
            </a:r>
            <a:r>
              <a:rPr lang="en-US" sz="2400" dirty="0" err="1"/>
              <a:t>vì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14 + 16 = 30 kg  &lt;31 kg</a:t>
            </a:r>
          </a:p>
        </p:txBody>
      </p:sp>
    </p:spTree>
    <p:extLst>
      <p:ext uri="{BB962C8B-B14F-4D97-AF65-F5344CB8AC3E}">
        <p14:creationId xmlns:p14="http://schemas.microsoft.com/office/powerpoint/2010/main" val="30618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149</Words>
  <Application>Microsoft Office PowerPoint</Application>
  <PresentationFormat>Widescreen</PresentationFormat>
  <Paragraphs>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Microsoft YaHei</vt:lpstr>
      <vt:lpstr>宋体</vt:lpstr>
      <vt:lpstr>宋体</vt:lpstr>
      <vt:lpstr>Arial</vt:lpstr>
      <vt:lpstr>Arial Rounded MT Bold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8</cp:revision>
  <dcterms:created xsi:type="dcterms:W3CDTF">2021-05-21T09:12:05Z</dcterms:created>
  <dcterms:modified xsi:type="dcterms:W3CDTF">2025-04-13T00:58:36Z</dcterms:modified>
</cp:coreProperties>
</file>