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0"/>
  </p:notesMasterIdLst>
  <p:sldIdLst>
    <p:sldId id="294" r:id="rId2"/>
    <p:sldId id="295" r:id="rId3"/>
    <p:sldId id="296" r:id="rId4"/>
    <p:sldId id="261" r:id="rId5"/>
    <p:sldId id="267" r:id="rId6"/>
    <p:sldId id="268" r:id="rId7"/>
    <p:sldId id="269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FB191-8F32-4081-A0BD-141B411CCBD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9D0A-9C02-4165-BE07-7BF60F26E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2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52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8701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57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9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3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5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8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2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7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4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5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90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698" r:id="rId13"/>
    <p:sldLayoutId id="2147483731" r:id="rId14"/>
    <p:sldLayoutId id="214748373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45549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44801" y="1557418"/>
            <a:ext cx="6257927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 TẬP ĐO LƯỜNG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15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549" y="237030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2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D5EADD3-8F84-4E63-90D7-BB893A3B0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" y="0"/>
            <a:ext cx="1564641" cy="712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33380B-3535-47C8-A815-00A3C1014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694" y="1"/>
            <a:ext cx="10376248" cy="2526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BD2D5-BC4E-4A87-BE8A-BE2EC6D1C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3" y="2526449"/>
            <a:ext cx="6800850" cy="3952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46D938-6C68-4BE7-817E-A923AA8E8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099" y="3095626"/>
            <a:ext cx="4998853" cy="1657349"/>
          </a:xfrm>
          <a:prstGeom prst="rect">
            <a:avLst/>
          </a:prstGeom>
        </p:spPr>
      </p:pic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04BF4F75-D3B0-4609-ABD0-DA946A31D32E}"/>
              </a:ext>
            </a:extLst>
          </p:cNvPr>
          <p:cNvSpPr/>
          <p:nvPr/>
        </p:nvSpPr>
        <p:spPr>
          <a:xfrm>
            <a:off x="10324214" y="3095626"/>
            <a:ext cx="308344" cy="43438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F6558BB7-866E-4089-BCB5-EC9CA9D8FE90}"/>
              </a:ext>
            </a:extLst>
          </p:cNvPr>
          <p:cNvSpPr/>
          <p:nvPr/>
        </p:nvSpPr>
        <p:spPr>
          <a:xfrm>
            <a:off x="10359671" y="3627254"/>
            <a:ext cx="308344" cy="43438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DA1DCDFC-B7BE-4AA5-93A0-DD6CDB1A5DD8}"/>
              </a:ext>
            </a:extLst>
          </p:cNvPr>
          <p:cNvSpPr/>
          <p:nvPr/>
        </p:nvSpPr>
        <p:spPr>
          <a:xfrm>
            <a:off x="10632558" y="4190114"/>
            <a:ext cx="446567" cy="43438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AFC2E-61F0-444F-9557-B93211E2A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451" y="1598296"/>
            <a:ext cx="7655442" cy="2590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A7AE8D-7AD7-4655-A9DF-138889C75365}"/>
              </a:ext>
            </a:extLst>
          </p:cNvPr>
          <p:cNvSpPr txBox="1"/>
          <p:nvPr/>
        </p:nvSpPr>
        <p:spPr>
          <a:xfrm>
            <a:off x="5380074" y="2445488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33 </a:t>
            </a:r>
            <a:r>
              <a:rPr lang="en-US" sz="2800" i="1" dirty="0"/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B8280-BFBA-4017-AADE-392CCD6F55E2}"/>
              </a:ext>
            </a:extLst>
          </p:cNvPr>
          <p:cNvSpPr txBox="1"/>
          <p:nvPr/>
        </p:nvSpPr>
        <p:spPr>
          <a:xfrm>
            <a:off x="5380074" y="2968708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25 </a:t>
            </a:r>
            <a:r>
              <a:rPr lang="en-US" sz="2800" i="1" dirty="0"/>
              <a:t>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75AD8-73DE-4C0E-AD80-A1728A82B993}"/>
              </a:ext>
            </a:extLst>
          </p:cNvPr>
          <p:cNvSpPr txBox="1"/>
          <p:nvPr/>
        </p:nvSpPr>
        <p:spPr>
          <a:xfrm>
            <a:off x="5479311" y="3554290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8 </a:t>
            </a:r>
            <a:r>
              <a:rPr lang="en-US" sz="2800" i="1" dirty="0"/>
              <a:t>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880634-25E5-467E-8CCB-9D22CE77AE04}"/>
              </a:ext>
            </a:extLst>
          </p:cNvPr>
          <p:cNvSpPr txBox="1"/>
          <p:nvPr/>
        </p:nvSpPr>
        <p:spPr>
          <a:xfrm>
            <a:off x="9533860" y="2370542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63 </a:t>
            </a:r>
            <a:r>
              <a:rPr lang="en-US" sz="2800" i="1" dirty="0"/>
              <a:t>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49A7F2-F18A-4FD1-BB5D-ABE526A825D1}"/>
              </a:ext>
            </a:extLst>
          </p:cNvPr>
          <p:cNvSpPr txBox="1"/>
          <p:nvPr/>
        </p:nvSpPr>
        <p:spPr>
          <a:xfrm>
            <a:off x="9533860" y="2968708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=19 </a:t>
            </a:r>
            <a:r>
              <a:rPr lang="en-US" sz="2800" i="1" dirty="0"/>
              <a:t>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A0E389-3471-427D-A0BE-407DC65CA3BF}"/>
              </a:ext>
            </a:extLst>
          </p:cNvPr>
          <p:cNvSpPr txBox="1"/>
          <p:nvPr/>
        </p:nvSpPr>
        <p:spPr>
          <a:xfrm>
            <a:off x="9545438" y="3491928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44 </a:t>
            </a:r>
            <a:r>
              <a:rPr lang="en-US" sz="2800" i="1" dirty="0"/>
              <a:t>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0E6D4-BF4D-4BFB-9A54-9A604FFA1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37" y="4455042"/>
            <a:ext cx="8601578" cy="1690180"/>
          </a:xfrm>
          <a:prstGeom prst="rect">
            <a:avLst/>
          </a:prstGeom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EE5753C4-2EDD-4FC0-9A9D-5B022C37558C}"/>
              </a:ext>
            </a:extLst>
          </p:cNvPr>
          <p:cNvSpPr/>
          <p:nvPr/>
        </p:nvSpPr>
        <p:spPr>
          <a:xfrm>
            <a:off x="5996764" y="4997302"/>
            <a:ext cx="1137684" cy="4506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= 53 </a:t>
            </a:r>
            <a:r>
              <a:rPr lang="en-US" sz="2400" i="1" dirty="0"/>
              <a:t>I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CBFFE8B7-31FD-475C-BF53-8F079D5174D0}"/>
              </a:ext>
            </a:extLst>
          </p:cNvPr>
          <p:cNvSpPr/>
          <p:nvPr/>
        </p:nvSpPr>
        <p:spPr>
          <a:xfrm>
            <a:off x="9930811" y="4997302"/>
            <a:ext cx="1137684" cy="4506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= 51 </a:t>
            </a:r>
            <a:r>
              <a:rPr lang="en-US" sz="2400" i="1" dirty="0"/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4" grpId="0"/>
      <p:bldP spid="17" grpId="0"/>
      <p:bldP spid="18" grpId="0"/>
      <p:bldP spid="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E7B916-074F-4B76-B8CC-84E0B27FE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664" y="552894"/>
            <a:ext cx="8299820" cy="5917350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0FA07B20-8498-4BC3-94AB-B0616B0AE067}"/>
              </a:ext>
            </a:extLst>
          </p:cNvPr>
          <p:cNvSpPr/>
          <p:nvPr/>
        </p:nvSpPr>
        <p:spPr>
          <a:xfrm>
            <a:off x="5369442" y="5337544"/>
            <a:ext cx="627321" cy="712382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7849E4-8A11-40AC-AA85-656E23C45C25}"/>
              </a:ext>
            </a:extLst>
          </p:cNvPr>
          <p:cNvSpPr txBox="1"/>
          <p:nvPr/>
        </p:nvSpPr>
        <p:spPr>
          <a:xfrm>
            <a:off x="9128169" y="5588261"/>
            <a:ext cx="299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r>
              <a:rPr lang="en-US" sz="2400" i="1" dirty="0"/>
              <a:t> l </a:t>
            </a:r>
            <a:r>
              <a:rPr lang="en-US" sz="2400" dirty="0"/>
              <a:t>+ 2 </a:t>
            </a:r>
            <a:r>
              <a:rPr lang="en-US" sz="2400" i="1" dirty="0"/>
              <a:t>l </a:t>
            </a:r>
            <a:r>
              <a:rPr lang="en-US" sz="2400" dirty="0"/>
              <a:t>+ 3 </a:t>
            </a:r>
            <a:r>
              <a:rPr lang="en-US" sz="2400" i="1" dirty="0"/>
              <a:t>l </a:t>
            </a:r>
            <a:r>
              <a:rPr lang="en-US" sz="2400" dirty="0"/>
              <a:t>= 15 </a:t>
            </a:r>
            <a:r>
              <a:rPr lang="en-US" sz="2400" i="1" dirty="0"/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6374-38F8-4322-96A4-98256687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1FA51-504D-45EF-BFB6-0DB4CC649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928C67-C789-4920-A61A-622AE6A85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9" y="365125"/>
            <a:ext cx="10899058" cy="3938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FA052F-A6E2-47F4-BD0E-B8EE5CF339A1}"/>
              </a:ext>
            </a:extLst>
          </p:cNvPr>
          <p:cNvSpPr txBox="1"/>
          <p:nvPr/>
        </p:nvSpPr>
        <p:spPr>
          <a:xfrm>
            <a:off x="3124200" y="4550229"/>
            <a:ext cx="684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: 18 + 4 = 22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12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91</Words>
  <Application>Microsoft Office PowerPoint</Application>
  <PresentationFormat>Widescreen</PresentationFormat>
  <Paragraphs>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SimSun</vt:lpstr>
      <vt:lpstr>Arial</vt:lpstr>
      <vt:lpstr>Arial Rounded MT Bold</vt:lpstr>
      <vt:lpstr>Calibri</vt:lpstr>
      <vt:lpstr>Calibri Light</vt:lpstr>
      <vt:lpstr>等线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MAIHUNG</cp:lastModifiedBy>
  <cp:revision>8</cp:revision>
  <dcterms:created xsi:type="dcterms:W3CDTF">2021-05-21T09:12:05Z</dcterms:created>
  <dcterms:modified xsi:type="dcterms:W3CDTF">2025-04-13T01:00:19Z</dcterms:modified>
</cp:coreProperties>
</file>