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6" r:id="rId2"/>
    <p:sldId id="297" r:id="rId3"/>
    <p:sldId id="278" r:id="rId4"/>
    <p:sldId id="280" r:id="rId5"/>
    <p:sldId id="288" r:id="rId6"/>
    <p:sldId id="281" r:id="rId7"/>
    <p:sldId id="28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F4858-07AF-4C39-AA95-900CB538C8E9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0B197-4FAC-4F35-8497-45C247C18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8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2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8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1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68251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TẬP CHUNG</a:t>
            </a: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07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ABC = AB + BC = 52 cm + 38 cm = </a:t>
            </a:r>
            <a:r>
              <a:rPr lang="en-VN" sz="2400" dirty="0">
                <a:solidFill>
                  <a:srgbClr val="FF0000"/>
                </a:solidFill>
              </a:rPr>
              <a:t>90</a:t>
            </a:r>
            <a:r>
              <a:rPr lang="en-VN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MNPQ = MN + NP + PQ </a:t>
            </a:r>
          </a:p>
          <a:p>
            <a:r>
              <a:rPr lang="en-VN" sz="2400" dirty="0"/>
              <a:t>            = 39 cm + 23 cm + 35 cm = </a:t>
            </a:r>
            <a:r>
              <a:rPr lang="en-VN" sz="2400" dirty="0">
                <a:solidFill>
                  <a:srgbClr val="FF0000"/>
                </a:solidFill>
              </a:rPr>
              <a:t>97</a:t>
            </a:r>
            <a:r>
              <a:rPr lang="en-VN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VN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366</Words>
  <Application>Microsoft Office PowerPoint</Application>
  <PresentationFormat>Widescreen</PresentationFormat>
  <Paragraphs>94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97</cp:revision>
  <dcterms:created xsi:type="dcterms:W3CDTF">2021-06-02T01:34:28Z</dcterms:created>
  <dcterms:modified xsi:type="dcterms:W3CDTF">2025-04-13T00:23:35Z</dcterms:modified>
</cp:coreProperties>
</file>