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6" r:id="rId2"/>
    <p:sldId id="297" r:id="rId3"/>
    <p:sldId id="291" r:id="rId4"/>
    <p:sldId id="292" r:id="rId5"/>
    <p:sldId id="279" r:id="rId6"/>
    <p:sldId id="287" r:id="rId7"/>
    <p:sldId id="282" r:id="rId8"/>
    <p:sldId id="29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F4858-07AF-4C39-AA95-900CB538C8E9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0B197-4FAC-4F35-8497-45C247C18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38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2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8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1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68251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44801" y="1557418"/>
            <a:ext cx="6257927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 TẬP CHUNG</a:t>
            </a: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07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5CB6255-FD19-7E43-A881-8685672F2AE4}"/>
              </a:ext>
            </a:extLst>
          </p:cNvPr>
          <p:cNvSpPr txBox="1"/>
          <p:nvPr/>
        </p:nvSpPr>
        <p:spPr>
          <a:xfrm>
            <a:off x="1662773" y="4314898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Hai đồng hồ chỉ cùng giờ vào buổi chiều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M và E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M và G		</a:t>
            </a: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N và G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1544221" y="5034187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54657A-89F5-8C46-8035-B0BBCF0B0176}"/>
              </a:ext>
            </a:extLst>
          </p:cNvPr>
          <p:cNvGrpSpPr/>
          <p:nvPr/>
        </p:nvGrpSpPr>
        <p:grpSpPr>
          <a:xfrm>
            <a:off x="884474" y="1790187"/>
            <a:ext cx="8979373" cy="2322339"/>
            <a:chOff x="884474" y="1790187"/>
            <a:chExt cx="8979373" cy="232233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FB26DB-F6A8-FF49-8720-D39AA47A68AF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E41117-5DD1-D243-99ED-054F4360BFDA}"/>
                </a:ext>
              </a:extLst>
            </p:cNvPr>
            <p:cNvGrpSpPr/>
            <p:nvPr/>
          </p:nvGrpSpPr>
          <p:grpSpPr>
            <a:xfrm>
              <a:off x="1435665" y="1885956"/>
              <a:ext cx="8428182" cy="2226570"/>
              <a:chOff x="1435665" y="1652187"/>
              <a:chExt cx="8428182" cy="2226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73916B5-D349-214A-BC55-59C4933D0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665" y="1652187"/>
                <a:ext cx="8428182" cy="153038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713DA-2EFF-EF4F-B116-19D1A8539B34}"/>
                  </a:ext>
                </a:extLst>
              </p:cNvPr>
              <p:cNvSpPr txBox="1"/>
              <p:nvPr/>
            </p:nvSpPr>
            <p:spPr>
              <a:xfrm>
                <a:off x="19534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M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CEA2C5-9DEA-6345-8E0C-FBA771AC1A0A}"/>
                  </a:ext>
                </a:extLst>
              </p:cNvPr>
              <p:cNvSpPr txBox="1"/>
              <p:nvPr/>
            </p:nvSpPr>
            <p:spPr>
              <a:xfrm>
                <a:off x="40870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N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6A391E-1EF5-7447-97BA-B1713CD5DF15}"/>
                  </a:ext>
                </a:extLst>
              </p:cNvPr>
              <p:cNvSpPr txBox="1"/>
              <p:nvPr/>
            </p:nvSpPr>
            <p:spPr>
              <a:xfrm>
                <a:off x="63176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68C5FD-2F59-3646-AFC7-5794C1B960D7}"/>
                  </a:ext>
                </a:extLst>
              </p:cNvPr>
              <p:cNvSpPr txBox="1"/>
              <p:nvPr/>
            </p:nvSpPr>
            <p:spPr>
              <a:xfrm>
                <a:off x="84512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C5D0A08-DA98-2F46-B5FD-02EEDCAEE6DE}"/>
              </a:ext>
            </a:extLst>
          </p:cNvPr>
          <p:cNvSpPr txBox="1"/>
          <p:nvPr/>
        </p:nvSpPr>
        <p:spPr>
          <a:xfrm>
            <a:off x="884474" y="179018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12F616-4B31-D747-A7EA-0B01B6457BA9}"/>
              </a:ext>
            </a:extLst>
          </p:cNvPr>
          <p:cNvGrpSpPr/>
          <p:nvPr/>
        </p:nvGrpSpPr>
        <p:grpSpPr>
          <a:xfrm>
            <a:off x="2362709" y="1485976"/>
            <a:ext cx="6536452" cy="2834109"/>
            <a:chOff x="2362709" y="1485976"/>
            <a:chExt cx="6536452" cy="28341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B820CE-CEAF-3A4E-965D-936C5CE6647E}"/>
                </a:ext>
              </a:extLst>
            </p:cNvPr>
            <p:cNvGrpSpPr/>
            <p:nvPr/>
          </p:nvGrpSpPr>
          <p:grpSpPr>
            <a:xfrm>
              <a:off x="3123689" y="1899043"/>
              <a:ext cx="5273852" cy="2388126"/>
              <a:chOff x="3123689" y="1899043"/>
              <a:chExt cx="5273852" cy="23881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5B45FA2-D0C1-5940-A2F9-06F3D4BEC73B}"/>
                  </a:ext>
                </a:extLst>
              </p:cNvPr>
              <p:cNvGrpSpPr/>
              <p:nvPr/>
            </p:nvGrpSpPr>
            <p:grpSpPr>
              <a:xfrm>
                <a:off x="3172691" y="1939636"/>
                <a:ext cx="5181600" cy="2313710"/>
                <a:chOff x="1856509" y="2576945"/>
                <a:chExt cx="5181600" cy="231371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75474FE9-AEBC-7D44-8E45-9D64F765E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6509" y="2673928"/>
                  <a:ext cx="1385455" cy="22167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F083D7C-CDA9-8B45-8784-8EBD8F95C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1965" y="2673929"/>
                  <a:ext cx="1011380" cy="16348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59976E1-A71E-DB4A-97C6-AD32150A7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3346" y="2576945"/>
                  <a:ext cx="2784763" cy="17318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070B9BB-4D48-BA49-8218-16D8E721DE64}"/>
                  </a:ext>
                </a:extLst>
              </p:cNvPr>
              <p:cNvSpPr/>
              <p:nvPr/>
            </p:nvSpPr>
            <p:spPr>
              <a:xfrm>
                <a:off x="5543385" y="3592545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A18C0EA-6B4F-2D4C-9E41-4BCD1F32E411}"/>
                  </a:ext>
                </a:extLst>
              </p:cNvPr>
              <p:cNvSpPr/>
              <p:nvPr/>
            </p:nvSpPr>
            <p:spPr>
              <a:xfrm>
                <a:off x="4509146" y="2002796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724ED66-2B29-0640-95A0-B5EC376AD806}"/>
                  </a:ext>
                </a:extLst>
              </p:cNvPr>
              <p:cNvSpPr/>
              <p:nvPr/>
            </p:nvSpPr>
            <p:spPr>
              <a:xfrm>
                <a:off x="3123689" y="4189167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30BF0E6-1A45-4441-971D-6EE5D504C709}"/>
                  </a:ext>
                </a:extLst>
              </p:cNvPr>
              <p:cNvSpPr/>
              <p:nvPr/>
            </p:nvSpPr>
            <p:spPr>
              <a:xfrm>
                <a:off x="8299539" y="1899043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BC4602-89EE-B74A-BF9C-2229CF0A8B17}"/>
                </a:ext>
              </a:extLst>
            </p:cNvPr>
            <p:cNvSpPr txBox="1"/>
            <p:nvPr/>
          </p:nvSpPr>
          <p:spPr>
            <a:xfrm>
              <a:off x="2362709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B6A401-10AC-DB4E-BA3B-3A49E9DE18D1}"/>
                </a:ext>
              </a:extLst>
            </p:cNvPr>
            <p:cNvSpPr txBox="1"/>
            <p:nvPr/>
          </p:nvSpPr>
          <p:spPr>
            <a:xfrm>
              <a:off x="4165676" y="148597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E64C40-708E-9840-BCFF-2050A3206519}"/>
                </a:ext>
              </a:extLst>
            </p:cNvPr>
            <p:cNvSpPr txBox="1"/>
            <p:nvPr/>
          </p:nvSpPr>
          <p:spPr>
            <a:xfrm>
              <a:off x="5162895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5364E8-F864-3943-B7FF-3B1AD9FBB631}"/>
                </a:ext>
              </a:extLst>
            </p:cNvPr>
            <p:cNvSpPr txBox="1"/>
            <p:nvPr/>
          </p:nvSpPr>
          <p:spPr>
            <a:xfrm>
              <a:off x="8040179" y="203434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718FC6-4B2A-D24C-BAD0-3CD39C969AB1}"/>
                </a:ext>
              </a:extLst>
            </p:cNvPr>
            <p:cNvSpPr txBox="1"/>
            <p:nvPr/>
          </p:nvSpPr>
          <p:spPr>
            <a:xfrm rot="18105934">
              <a:off x="2692078" y="2834384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9B07A-B8CD-BA4F-9B15-F5BBEA59B87D}"/>
                </a:ext>
              </a:extLst>
            </p:cNvPr>
            <p:cNvSpPr txBox="1"/>
            <p:nvPr/>
          </p:nvSpPr>
          <p:spPr>
            <a:xfrm rot="3437681">
              <a:off x="4500877" y="2464602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3 cm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C84B0A-FD6E-E243-B632-2EA1F3B465E7}"/>
                </a:ext>
              </a:extLst>
            </p:cNvPr>
            <p:cNvSpPr txBox="1"/>
            <p:nvPr/>
          </p:nvSpPr>
          <p:spPr>
            <a:xfrm rot="19761424">
              <a:off x="5984197" y="2309649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ED82051-33F7-A84A-8BEE-88BB496BA7A1}"/>
              </a:ext>
            </a:extLst>
          </p:cNvPr>
          <p:cNvSpPr txBox="1"/>
          <p:nvPr/>
        </p:nvSpPr>
        <p:spPr>
          <a:xfrm>
            <a:off x="1012517" y="4757203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Độ dài đường gấp khúc ABCD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7 cm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12 cm		</a:t>
            </a: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13 cm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7BA40A-9F28-7743-8756-811496471C16}"/>
              </a:ext>
            </a:extLst>
          </p:cNvPr>
          <p:cNvSpPr/>
          <p:nvPr/>
        </p:nvSpPr>
        <p:spPr>
          <a:xfrm>
            <a:off x="6429352" y="5476492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FE5E3D-47A8-9D45-A4A5-558D16A50F40}"/>
              </a:ext>
            </a:extLst>
          </p:cNvPr>
          <p:cNvSpPr txBox="1"/>
          <p:nvPr/>
        </p:nvSpPr>
        <p:spPr>
          <a:xfrm>
            <a:off x="6327820" y="4881110"/>
            <a:ext cx="51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( 4 cm + 6 cm + 3 cm = 13 cm )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6D024A-CECF-7047-A023-F286D9768C65}"/>
              </a:ext>
            </a:extLst>
          </p:cNvPr>
          <p:cNvGrpSpPr/>
          <p:nvPr/>
        </p:nvGrpSpPr>
        <p:grpSpPr>
          <a:xfrm>
            <a:off x="861097" y="1421165"/>
            <a:ext cx="9737271" cy="4546046"/>
            <a:chOff x="861097" y="1421165"/>
            <a:chExt cx="9737271" cy="4546046"/>
          </a:xfrm>
        </p:grpSpPr>
        <p:grpSp>
          <p:nvGrpSpPr>
            <p:cNvPr id="23" name="Group 22"/>
            <p:cNvGrpSpPr/>
            <p:nvPr/>
          </p:nvGrpSpPr>
          <p:grpSpPr>
            <a:xfrm>
              <a:off x="1263658" y="4750257"/>
              <a:ext cx="4127208" cy="1216954"/>
              <a:chOff x="1263658" y="4750257"/>
              <a:chExt cx="4127208" cy="121695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kg +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</a:t>
                </a:r>
              </a:p>
              <a:p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nặng</a:t>
                </a:r>
                <a:r>
                  <a:rPr lang="en-US" sz="2800" dirty="0"/>
                  <a:t>       kg    </a:t>
                </a:r>
                <a:endParaRPr lang="vi-VN" sz="28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6917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04797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27858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313331" y="4750257"/>
              <a:ext cx="4127208" cy="1216954"/>
              <a:chOff x="1263658" y="4750257"/>
              <a:chExt cx="4127208" cy="121695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 l  -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l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l </a:t>
                </a:r>
              </a:p>
              <a:p>
                <a:r>
                  <a:rPr lang="en-US" sz="2800" dirty="0" err="1"/>
                  <a:t>Trong</a:t>
                </a:r>
                <a:r>
                  <a:rPr lang="en-US" sz="2800" dirty="0"/>
                  <a:t> can </a:t>
                </a:r>
                <a:r>
                  <a:rPr lang="en-US" sz="2800" dirty="0" err="1"/>
                  <a:t>còn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       l    </a:t>
                </a:r>
                <a:endParaRPr lang="vi-VN" sz="28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5012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64792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14350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80DE92-D7E5-F34C-A5D0-92B6DEE0F2D0}"/>
                </a:ext>
              </a:extLst>
            </p:cNvPr>
            <p:cNvGrpSpPr/>
            <p:nvPr/>
          </p:nvGrpSpPr>
          <p:grpSpPr>
            <a:xfrm>
              <a:off x="861097" y="1421165"/>
              <a:ext cx="9737271" cy="3257066"/>
              <a:chOff x="861097" y="1421165"/>
              <a:chExt cx="9737271" cy="325706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877230" y="1421165"/>
                <a:ext cx="7256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                                               b)</a:t>
                </a:r>
                <a:endParaRPr lang="vi-VN" sz="2800" dirty="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4F5053C-B6BE-6A46-9602-5AC0E0AA1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97" y="1882692"/>
                <a:ext cx="9737271" cy="2795539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" name="Rounded Rectangle 2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2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5639382" y="1131584"/>
            <a:ext cx="832513" cy="471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39254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872362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5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223850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434016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507567" y="4889993"/>
            <a:ext cx="40456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10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735339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4    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873450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349700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0557" y="575544"/>
            <a:ext cx="10259057" cy="1829867"/>
            <a:chOff x="974415" y="1351128"/>
            <a:chExt cx="10259057" cy="18298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ủng</a:t>
              </a:r>
              <a:r>
                <a:rPr lang="en-US" sz="2800" dirty="0"/>
                <a:t> </a:t>
              </a:r>
              <a:r>
                <a:rPr lang="en-US" sz="2800" dirty="0" err="1"/>
                <a:t>hộ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vùng</a:t>
              </a:r>
              <a:r>
                <a:rPr lang="en-US" sz="2800" dirty="0"/>
                <a:t> </a:t>
              </a:r>
              <a:r>
                <a:rPr lang="en-US" sz="2800" dirty="0" err="1"/>
                <a:t>lũ</a:t>
              </a:r>
              <a:r>
                <a:rPr lang="en-US" sz="2800" dirty="0"/>
                <a:t> </a:t>
              </a:r>
              <a:r>
                <a:rPr lang="en-US" sz="2800" dirty="0" err="1"/>
                <a:t>lụt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83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ít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là</a:t>
              </a:r>
              <a:r>
                <a:rPr lang="en-US" sz="2800" dirty="0"/>
                <a:t> 18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97752" y="2661603"/>
            <a:ext cx="6017908" cy="259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2"/>
                </a:solidFill>
              </a:rPr>
              <a:t>Bài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giải</a:t>
            </a:r>
            <a:endParaRPr lang="en-US" sz="2800" i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Lớp</a:t>
            </a:r>
            <a:r>
              <a:rPr lang="en-US" sz="2800" dirty="0">
                <a:solidFill>
                  <a:schemeClr val="tx2"/>
                </a:solidFill>
              </a:rPr>
              <a:t> 2B </a:t>
            </a:r>
            <a:r>
              <a:rPr lang="en-US" sz="2800" dirty="0" err="1">
                <a:solidFill>
                  <a:schemeClr val="tx2"/>
                </a:solidFill>
              </a:rPr>
              <a:t>quyên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góp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được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83 - 18 = 65 (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65 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72C7A-6734-3042-A6D3-1C0648F3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" y="2419396"/>
            <a:ext cx="4754318" cy="357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94EE564-6EA9-F448-BE85-38F6A292B015}"/>
              </a:ext>
            </a:extLst>
          </p:cNvPr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08D36FA-70B2-F448-9C93-2708CCE42549}"/>
                </a:ext>
              </a:extLst>
            </p:cNvPr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CF6E9C7-DA63-C34D-97AA-34099E825FB5}"/>
                </a:ext>
              </a:extLst>
            </p:cNvPr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051D1BA-9634-5E4D-B129-2DE3159CD9B4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4</a:t>
                </a:r>
                <a:endParaRPr lang="vi-VN" sz="3200" b="1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47E3C33-C3C9-3D4A-A775-DD0A44F9AFA5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ABF4ECC-0353-CC4D-9D5D-C70CF23B8755}"/>
              </a:ext>
            </a:extLst>
          </p:cNvPr>
          <p:cNvGrpSpPr/>
          <p:nvPr/>
        </p:nvGrpSpPr>
        <p:grpSpPr>
          <a:xfrm>
            <a:off x="959458" y="1102794"/>
            <a:ext cx="9805090" cy="2409668"/>
            <a:chOff x="959458" y="1102794"/>
            <a:chExt cx="9805090" cy="240966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7D385D1-91BA-894F-92FB-516883E4A462}"/>
                </a:ext>
              </a:extLst>
            </p:cNvPr>
            <p:cNvGrpSpPr/>
            <p:nvPr/>
          </p:nvGrpSpPr>
          <p:grpSpPr>
            <a:xfrm>
              <a:off x="2272125" y="1102794"/>
              <a:ext cx="8492423" cy="2409668"/>
              <a:chOff x="1809295" y="1019331"/>
              <a:chExt cx="8492423" cy="240966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AC47679-BD8F-F44F-B5F4-A8905AC2DEA4}"/>
                  </a:ext>
                </a:extLst>
              </p:cNvPr>
              <p:cNvSpPr/>
              <p:nvPr/>
            </p:nvSpPr>
            <p:spPr>
              <a:xfrm>
                <a:off x="1809295" y="1474021"/>
                <a:ext cx="1125341" cy="1125341"/>
              </a:xfrm>
              <a:prstGeom prst="ellipse">
                <a:avLst/>
              </a:prstGeom>
              <a:solidFill>
                <a:srgbClr val="D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62</a:t>
                </a:r>
              </a:p>
            </p:txBody>
          </p:sp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495D5279-9170-F44C-96B4-083155080BD7}"/>
                  </a:ext>
                </a:extLst>
              </p:cNvPr>
              <p:cNvSpPr/>
              <p:nvPr/>
            </p:nvSpPr>
            <p:spPr>
              <a:xfrm>
                <a:off x="4085187" y="2267155"/>
                <a:ext cx="1447698" cy="1125341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1" name="Regular Pentagon 40">
                <a:extLst>
                  <a:ext uri="{FF2B5EF4-FFF2-40B4-BE49-F238E27FC236}">
                    <a16:creationId xmlns:a16="http://schemas.microsoft.com/office/drawing/2014/main" id="{F2E11D54-017B-4248-9061-EF3FD9829721}"/>
                  </a:ext>
                </a:extLst>
              </p:cNvPr>
              <p:cNvSpPr/>
              <p:nvPr/>
            </p:nvSpPr>
            <p:spPr>
              <a:xfrm>
                <a:off x="6272632" y="1019331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id="{B99269BC-3CAC-B74C-B091-A3472CC1AE2C}"/>
                  </a:ext>
                </a:extLst>
              </p:cNvPr>
              <p:cNvSpPr/>
              <p:nvPr/>
            </p:nvSpPr>
            <p:spPr>
              <a:xfrm>
                <a:off x="9010741" y="2248834"/>
                <a:ext cx="1290977" cy="1180165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0C197E3E-BA5D-D849-8748-8F5442E6015C}"/>
                  </a:ext>
                </a:extLst>
              </p:cNvPr>
              <p:cNvCxnSpPr>
                <a:cxnSpLocks/>
                <a:stCxn id="2" idx="6"/>
                <a:endCxn id="4" idx="1"/>
              </p:cNvCxnSpPr>
              <p:nvPr/>
            </p:nvCxnSpPr>
            <p:spPr>
              <a:xfrm>
                <a:off x="2934636" y="2036692"/>
                <a:ext cx="1512476" cy="79313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16F00707-AA12-E242-B667-9A0DFBFD8D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25639" y="1783707"/>
                <a:ext cx="1272256" cy="105069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EC53998-FDC9-2F44-BC7D-EDFC3C05D110}"/>
                  </a:ext>
                </a:extLst>
              </p:cNvPr>
              <p:cNvCxnSpPr>
                <a:cxnSpLocks/>
                <a:endCxn id="45" idx="1"/>
              </p:cNvCxnSpPr>
              <p:nvPr/>
            </p:nvCxnSpPr>
            <p:spPr>
              <a:xfrm>
                <a:off x="7438347" y="1861473"/>
                <a:ext cx="1895138" cy="97744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9F8762-A07F-E047-B9B3-F4A75697C6C3}"/>
                  </a:ext>
                </a:extLst>
              </p:cNvPr>
              <p:cNvSpPr txBox="1"/>
              <p:nvPr/>
            </p:nvSpPr>
            <p:spPr>
              <a:xfrm rot="19120754">
                <a:off x="4711381" y="1913384"/>
                <a:ext cx="14676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+ 27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B240D1-61CC-1342-B269-3BE7FDC78AD6}"/>
                  </a:ext>
                </a:extLst>
              </p:cNvPr>
              <p:cNvSpPr txBox="1"/>
              <p:nvPr/>
            </p:nvSpPr>
            <p:spPr>
              <a:xfrm rot="1716051">
                <a:off x="2883769" y="1885540"/>
                <a:ext cx="16701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3200" dirty="0"/>
                  <a:t>- 6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8903789-8535-BA41-B2A6-6287EE7A7A19}"/>
                  </a:ext>
                </a:extLst>
              </p:cNvPr>
              <p:cNvSpPr txBox="1"/>
              <p:nvPr/>
            </p:nvSpPr>
            <p:spPr>
              <a:xfrm rot="1831912">
                <a:off x="7391349" y="1760090"/>
                <a:ext cx="1670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- 40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959F278-28B1-D247-8ABC-96D384BFF07A}"/>
                </a:ext>
              </a:extLst>
            </p:cNvPr>
            <p:cNvSpPr txBox="1"/>
            <p:nvPr/>
          </p:nvSpPr>
          <p:spPr>
            <a:xfrm>
              <a:off x="959458" y="1368506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96ECBD5-09ED-434D-A26C-37ECF6D75605}"/>
              </a:ext>
            </a:extLst>
          </p:cNvPr>
          <p:cNvGrpSpPr/>
          <p:nvPr/>
        </p:nvGrpSpPr>
        <p:grpSpPr>
          <a:xfrm>
            <a:off x="947583" y="3615322"/>
            <a:ext cx="9728426" cy="2577421"/>
            <a:chOff x="947583" y="3615322"/>
            <a:chExt cx="9728426" cy="257742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2E0BCEA-AACE-D54A-819E-E81EFD36C4E1}"/>
                </a:ext>
              </a:extLst>
            </p:cNvPr>
            <p:cNvGrpSpPr/>
            <p:nvPr/>
          </p:nvGrpSpPr>
          <p:grpSpPr>
            <a:xfrm>
              <a:off x="2368519" y="3876932"/>
              <a:ext cx="8307490" cy="2315811"/>
              <a:chOff x="1905689" y="3793469"/>
              <a:chExt cx="8307490" cy="231581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C809DCD-016F-FA42-89A2-2D0C9E59D89B}"/>
                  </a:ext>
                </a:extLst>
              </p:cNvPr>
              <p:cNvGrpSpPr/>
              <p:nvPr/>
            </p:nvGrpSpPr>
            <p:grpSpPr>
              <a:xfrm>
                <a:off x="1905689" y="4428916"/>
                <a:ext cx="7172962" cy="1680364"/>
                <a:chOff x="1890669" y="1849471"/>
                <a:chExt cx="7172962" cy="1680364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260AADD4-3538-6145-8F65-537E019DB928}"/>
                    </a:ext>
                  </a:extLst>
                </p:cNvPr>
                <p:cNvSpPr/>
                <p:nvPr/>
              </p:nvSpPr>
              <p:spPr>
                <a:xfrm>
                  <a:off x="1890669" y="2404494"/>
                  <a:ext cx="1125341" cy="1125341"/>
                </a:xfrm>
                <a:prstGeom prst="ellipse">
                  <a:avLst/>
                </a:prstGeom>
                <a:solidFill>
                  <a:srgbClr val="D8F3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600" dirty="0">
                      <a:solidFill>
                        <a:schemeClr val="tx1"/>
                      </a:solidFill>
                    </a:rPr>
                    <a:t>27</a:t>
                  </a:r>
                </a:p>
              </p:txBody>
            </p:sp>
            <p:sp>
              <p:nvSpPr>
                <p:cNvPr id="64" name="Regular Pentagon 63">
                  <a:extLst>
                    <a:ext uri="{FF2B5EF4-FFF2-40B4-BE49-F238E27FC236}">
                      <a16:creationId xmlns:a16="http://schemas.microsoft.com/office/drawing/2014/main" id="{0494017A-CEC4-4048-8894-A15D03634DA5}"/>
                    </a:ext>
                  </a:extLst>
                </p:cNvPr>
                <p:cNvSpPr/>
                <p:nvPr/>
              </p:nvSpPr>
              <p:spPr>
                <a:xfrm>
                  <a:off x="6256192" y="1964343"/>
                  <a:ext cx="1290978" cy="1229503"/>
                </a:xfrm>
                <a:prstGeom prst="pentagon">
                  <a:avLst/>
                </a:prstGeom>
                <a:solidFill>
                  <a:srgbClr val="D4E55A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40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30CE420C-47F2-DB49-ACDF-807241730070}"/>
                    </a:ext>
                  </a:extLst>
                </p:cNvPr>
                <p:cNvCxnSpPr>
                  <a:cxnSpLocks/>
                  <a:stCxn id="62" idx="6"/>
                </p:cNvCxnSpPr>
                <p:nvPr/>
              </p:nvCxnSpPr>
              <p:spPr>
                <a:xfrm flipV="1">
                  <a:off x="3016010" y="2189346"/>
                  <a:ext cx="1135722" cy="777819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653FADF6-19B6-F44D-9F0C-A8B34E6AB3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7791" y="2236922"/>
                  <a:ext cx="1220021" cy="516558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B5C2F867-87AB-034E-BF7D-307E79DBB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9205" y="2136647"/>
                  <a:ext cx="1644426" cy="616833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1C84E1A-5CA9-6441-B1ED-0D9C35AF37A6}"/>
                    </a:ext>
                  </a:extLst>
                </p:cNvPr>
                <p:cNvSpPr txBox="1"/>
                <p:nvPr/>
              </p:nvSpPr>
              <p:spPr>
                <a:xfrm rot="19120754">
                  <a:off x="2606157" y="2072222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2800" dirty="0"/>
                    <a:t>+ 5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7626F9-F4D2-014A-84EF-342F369CD6BC}"/>
                    </a:ext>
                  </a:extLst>
                </p:cNvPr>
                <p:cNvSpPr txBox="1"/>
                <p:nvPr/>
              </p:nvSpPr>
              <p:spPr>
                <a:xfrm rot="1488153">
                  <a:off x="4865276" y="1849471"/>
                  <a:ext cx="16701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- 19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823E097-3F3D-DB48-8CC7-99FBA68423DF}"/>
                    </a:ext>
                  </a:extLst>
                </p:cNvPr>
                <p:cNvSpPr txBox="1"/>
                <p:nvPr/>
              </p:nvSpPr>
              <p:spPr>
                <a:xfrm rot="20858451">
                  <a:off x="7251370" y="1954478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2800" dirty="0"/>
                    <a:t>+ 30</a:t>
                  </a:r>
                </a:p>
              </p:txBody>
            </p:sp>
          </p:grpSp>
          <p:sp>
            <p:nvSpPr>
              <p:cNvPr id="72" name="Regular Pentagon 71">
                <a:extLst>
                  <a:ext uri="{FF2B5EF4-FFF2-40B4-BE49-F238E27FC236}">
                    <a16:creationId xmlns:a16="http://schemas.microsoft.com/office/drawing/2014/main" id="{202B4D62-7834-5845-B26B-EE13BBF83430}"/>
                  </a:ext>
                </a:extLst>
              </p:cNvPr>
              <p:cNvSpPr/>
              <p:nvPr/>
            </p:nvSpPr>
            <p:spPr>
              <a:xfrm>
                <a:off x="4030956" y="3897959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81" name="Regular Pentagon 80">
                <a:extLst>
                  <a:ext uri="{FF2B5EF4-FFF2-40B4-BE49-F238E27FC236}">
                    <a16:creationId xmlns:a16="http://schemas.microsoft.com/office/drawing/2014/main" id="{E6EA2B34-0B35-E54D-B373-0A7E70D7FABD}"/>
                  </a:ext>
                </a:extLst>
              </p:cNvPr>
              <p:cNvSpPr/>
              <p:nvPr/>
            </p:nvSpPr>
            <p:spPr>
              <a:xfrm>
                <a:off x="8922201" y="3793469"/>
                <a:ext cx="1290978" cy="1229503"/>
              </a:xfrm>
              <a:prstGeom prst="pentagon">
                <a:avLst/>
              </a:prstGeom>
              <a:solidFill>
                <a:srgbClr val="FFC000">
                  <a:alpha val="7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3083966-DBA2-6B4F-B883-0970A1FD0654}"/>
                </a:ext>
              </a:extLst>
            </p:cNvPr>
            <p:cNvSpPr txBox="1"/>
            <p:nvPr/>
          </p:nvSpPr>
          <p:spPr>
            <a:xfrm>
              <a:off x="947583" y="3615322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B921774-D479-8441-BC45-F6CE61A791E3}"/>
              </a:ext>
            </a:extLst>
          </p:cNvPr>
          <p:cNvSpPr txBox="1"/>
          <p:nvPr/>
        </p:nvSpPr>
        <p:spPr>
          <a:xfrm>
            <a:off x="4786355" y="2861507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7E29CBF-B911-F94C-80AC-19D38ADE3F94}"/>
              </a:ext>
            </a:extLst>
          </p:cNvPr>
          <p:cNvSpPr txBox="1"/>
          <p:nvPr/>
        </p:nvSpPr>
        <p:spPr>
          <a:xfrm>
            <a:off x="6931891" y="1576318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2E8424C-A81E-A946-9527-7F94D865C7A9}"/>
              </a:ext>
            </a:extLst>
          </p:cNvPr>
          <p:cNvSpPr txBox="1"/>
          <p:nvPr/>
        </p:nvSpPr>
        <p:spPr>
          <a:xfrm>
            <a:off x="9667923" y="2965376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C1FD51-D49F-4846-B529-FF4ECA69DD24}"/>
              </a:ext>
            </a:extLst>
          </p:cNvPr>
          <p:cNvSpPr txBox="1"/>
          <p:nvPr/>
        </p:nvSpPr>
        <p:spPr>
          <a:xfrm>
            <a:off x="4686197" y="4439933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7F1C437-4A75-094A-9A4D-EE09785F4C4F}"/>
              </a:ext>
            </a:extLst>
          </p:cNvPr>
          <p:cNvSpPr txBox="1"/>
          <p:nvPr/>
        </p:nvSpPr>
        <p:spPr>
          <a:xfrm>
            <a:off x="6898415" y="5053801"/>
            <a:ext cx="902272" cy="584775"/>
          </a:xfrm>
          <a:prstGeom prst="rect">
            <a:avLst/>
          </a:prstGeom>
          <a:solidFill>
            <a:srgbClr val="E1EB8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0FBE3E7-6EF0-4B46-8F1F-72A1D4D1FF48}"/>
              </a:ext>
            </a:extLst>
          </p:cNvPr>
          <p:cNvSpPr txBox="1"/>
          <p:nvPr/>
        </p:nvSpPr>
        <p:spPr>
          <a:xfrm>
            <a:off x="9588914" y="4303785"/>
            <a:ext cx="902272" cy="584775"/>
          </a:xfrm>
          <a:prstGeom prst="rect">
            <a:avLst/>
          </a:prstGeom>
          <a:solidFill>
            <a:srgbClr val="FBD163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217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/>
      <p:bldP spid="94" grpId="0" animBg="1"/>
      <p:bldP spid="95" grpId="0" animBg="1"/>
      <p:bldP spid="97" grpId="0" animBg="1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2C9DF0-708E-124A-B8B0-5C84B1F7D3F9}"/>
              </a:ext>
            </a:extLst>
          </p:cNvPr>
          <p:cNvGrpSpPr/>
          <p:nvPr/>
        </p:nvGrpSpPr>
        <p:grpSpPr>
          <a:xfrm>
            <a:off x="869484" y="742917"/>
            <a:ext cx="4395522" cy="551191"/>
            <a:chOff x="974415" y="1351128"/>
            <a:chExt cx="4395522" cy="55119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E9D5C0E-DFF2-1448-A49D-73E93002DBED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C7D263-4581-B64E-B95E-513262409499}"/>
                </a:ext>
              </a:extLst>
            </p:cNvPr>
            <p:cNvSpPr txBox="1"/>
            <p:nvPr/>
          </p:nvSpPr>
          <p:spPr>
            <a:xfrm>
              <a:off x="1629811" y="1379099"/>
              <a:ext cx="3740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09B3117-6150-1445-BB81-7777EF3F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bright="33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66" y="2671808"/>
            <a:ext cx="6586350" cy="2547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BC5051-6333-3A46-A290-03AAFADDFA5B}"/>
              </a:ext>
            </a:extLst>
          </p:cNvPr>
          <p:cNvSpPr txBox="1"/>
          <p:nvPr/>
        </p:nvSpPr>
        <p:spPr>
          <a:xfrm>
            <a:off x="869484" y="1638281"/>
            <a:ext cx="9114020" cy="254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800" dirty="0"/>
              <a:t>Số hình tứ giác có trong hình sau là:</a:t>
            </a:r>
          </a:p>
          <a:p>
            <a:pPr>
              <a:lnSpc>
                <a:spcPct val="20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2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3		</a:t>
            </a:r>
          </a:p>
          <a:p>
            <a:pPr>
              <a:lnSpc>
                <a:spcPct val="200000"/>
              </a:lnSpc>
            </a:pP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4		</a:t>
            </a:r>
            <a:r>
              <a:rPr lang="en-VN" sz="2800" dirty="0">
                <a:solidFill>
                  <a:srgbClr val="EC53E1"/>
                </a:solidFill>
              </a:rPr>
              <a:t>D.   </a:t>
            </a:r>
            <a:r>
              <a:rPr lang="en-VN" sz="2800" dirty="0"/>
              <a:t>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38C8EF-959E-AB4F-8D68-6DBCB60C388A}"/>
              </a:ext>
            </a:extLst>
          </p:cNvPr>
          <p:cNvGrpSpPr/>
          <p:nvPr/>
        </p:nvGrpSpPr>
        <p:grpSpPr>
          <a:xfrm>
            <a:off x="563317" y="4582350"/>
            <a:ext cx="1923125" cy="1930730"/>
            <a:chOff x="604444" y="3268487"/>
            <a:chExt cx="1826440" cy="18264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0C009F-9AE1-BE4B-95B3-06C01355354F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9556F0-F8EF-334C-BCBE-E2A58263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755685F-6FCA-CA45-BA6E-529EC614DDEC}"/>
              </a:ext>
            </a:extLst>
          </p:cNvPr>
          <p:cNvSpPr/>
          <p:nvPr/>
        </p:nvSpPr>
        <p:spPr>
          <a:xfrm>
            <a:off x="792200" y="355370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35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277</Words>
  <Application>Microsoft Office PowerPoint</Application>
  <PresentationFormat>Widescreen</PresentationFormat>
  <Paragraphs>89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DFPOP1-W9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98</cp:revision>
  <dcterms:created xsi:type="dcterms:W3CDTF">2021-06-02T01:34:28Z</dcterms:created>
  <dcterms:modified xsi:type="dcterms:W3CDTF">2025-04-13T00:56:04Z</dcterms:modified>
</cp:coreProperties>
</file>