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3" r:id="rId2"/>
    <p:sldId id="294" r:id="rId3"/>
    <p:sldId id="295" r:id="rId4"/>
    <p:sldId id="284" r:id="rId5"/>
    <p:sldId id="285" r:id="rId6"/>
    <p:sldId id="296" r:id="rId7"/>
    <p:sldId id="287" r:id="rId8"/>
    <p:sldId id="288" r:id="rId9"/>
    <p:sldId id="297" r:id="rId10"/>
    <p:sldId id="289" r:id="rId11"/>
    <p:sldId id="291" r:id="rId12"/>
    <p:sldId id="292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E8B95-F14D-4B8E-8005-7958C1F9186A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0EBD1-33E8-42D2-B609-796243A6E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20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6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44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8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548612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44801" y="1557418"/>
            <a:ext cx="6257927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PHÉP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NHÂN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19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549" y="237030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0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549" y="237030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557" y="243931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4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554</Words>
  <Application>Microsoft Office PowerPoint</Application>
  <PresentationFormat>Widescreen</PresentationFormat>
  <Paragraphs>127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DFPOP1-W9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138</cp:revision>
  <dcterms:created xsi:type="dcterms:W3CDTF">2021-06-02T01:34:28Z</dcterms:created>
  <dcterms:modified xsi:type="dcterms:W3CDTF">2025-04-13T00:19:08Z</dcterms:modified>
</cp:coreProperties>
</file>