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4" r:id="rId2"/>
    <p:sldId id="295" r:id="rId3"/>
    <p:sldId id="296" r:id="rId4"/>
    <p:sldId id="284" r:id="rId5"/>
    <p:sldId id="297" r:id="rId6"/>
    <p:sldId id="287" r:id="rId7"/>
    <p:sldId id="293" r:id="rId8"/>
    <p:sldId id="298" r:id="rId9"/>
    <p:sldId id="289" r:id="rId10"/>
    <p:sldId id="291" r:id="rId11"/>
    <p:sldId id="29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02ABA-5980-4D33-A5AD-3ED2B391ED67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6648E-E341-4411-B69D-0099A97B3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61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6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60.png"/><Relationship Id="rId4" Type="http://schemas.openxmlformats.org/officeDocument/2006/relationships/image" Target="../media/image5.png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2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07374" y="2045868"/>
            <a:ext cx="8111708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38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39226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61532" y="2045868"/>
            <a:ext cx="4203395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KHÁM PHÁ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217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08694" y="2045868"/>
            <a:ext cx="5256233" cy="10985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HOẠT ĐỘNG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095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968054" y="2089000"/>
            <a:ext cx="4445961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LUYỆN TẬP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853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468</Words>
  <Application>Microsoft Office PowerPoint</Application>
  <PresentationFormat>Widescreen</PresentationFormat>
  <Paragraphs>177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DFPOP1-W9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150</cp:revision>
  <dcterms:created xsi:type="dcterms:W3CDTF">2021-06-02T01:34:28Z</dcterms:created>
  <dcterms:modified xsi:type="dcterms:W3CDTF">2025-04-12T15:06:16Z</dcterms:modified>
</cp:coreProperties>
</file>