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15"/>
  </p:notesMasterIdLst>
  <p:sldIdLst>
    <p:sldId id="702" r:id="rId2"/>
    <p:sldId id="703" r:id="rId3"/>
    <p:sldId id="584" r:id="rId4"/>
    <p:sldId id="701" r:id="rId5"/>
    <p:sldId id="284" r:id="rId6"/>
    <p:sldId id="258" r:id="rId7"/>
    <p:sldId id="700" r:id="rId8"/>
    <p:sldId id="295" r:id="rId9"/>
    <p:sldId id="307" r:id="rId10"/>
    <p:sldId id="306" r:id="rId11"/>
    <p:sldId id="586" r:id="rId12"/>
    <p:sldId id="585" r:id="rId13"/>
    <p:sldId id="29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EEB"/>
    <a:srgbClr val="FFFAC2"/>
    <a:srgbClr val="D34CD6"/>
    <a:srgbClr val="FCDFDC"/>
    <a:srgbClr val="FFFBCD"/>
    <a:srgbClr val="FFF789"/>
    <a:srgbClr val="E07235"/>
    <a:srgbClr val="EB54E9"/>
    <a:srgbClr val="D8F3F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2848" autoAdjust="0"/>
  </p:normalViewPr>
  <p:slideViewPr>
    <p:cSldViewPr snapToGrid="0">
      <p:cViewPr varScale="1">
        <p:scale>
          <a:sx n="89" d="100"/>
          <a:sy n="89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2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42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423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884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53032-6DC3-44F0-A258-D250E79F14E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08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0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4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2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303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24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9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0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9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44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9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2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40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D3A2B4-90E0-4801-AAA1-42E8B6A5E8D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720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650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0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1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18" Type="http://schemas.microsoft.com/office/2007/relationships/hdphoto" Target="../media/hdphoto9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microsoft.com/office/2007/relationships/hdphoto" Target="../media/hdphoto5.wdp"/><Relationship Id="rId19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448302"/>
            <a:ext cx="12151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 defTabSz="685783"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THẦY, CÔ GIÁO VỀ DỰ GIỜ LỚP 2A</a:t>
            </a:r>
            <a:endParaRPr lang="en-US" sz="45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1634" y="4427958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2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49A24728-5805-4D8C-B802-BD0636A11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0966" y="126107"/>
            <a:ext cx="13106400" cy="66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26F73-3653-4214-808D-DFAEC0E3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975950" cy="1320800"/>
          </a:xfrm>
        </p:spPr>
        <p:txBody>
          <a:bodyPr>
            <a:no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TRÒ CHƠI: </a:t>
            </a:r>
            <a:b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, AI ĐÚNG</a:t>
            </a:r>
          </a:p>
        </p:txBody>
      </p:sp>
      <p:pic>
        <p:nvPicPr>
          <p:cNvPr id="4" name="Đồng hồ đếm ngược 1 phút có âm thanh - 1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9ED8506F-052B-48AF-843A-760B4C0C7B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2911" y="3024373"/>
            <a:ext cx="4185684" cy="380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51D7E5-3EA3-4BA5-99EB-7F4F74C06D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8225" y="666943"/>
            <a:ext cx="5925250" cy="287628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449362" y="92008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2337253" y="89574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917511" y="3401658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/>
              <p:nvPr/>
            </p:nvSpPr>
            <p:spPr>
              <a:xfrm>
                <a:off x="917510" y="3863323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510" y="3863323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t="-9333" r="-4075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917509" y="4332135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8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9A729F-BCA5-4B0D-8945-8E02A3F5B0FB}"/>
              </a:ext>
            </a:extLst>
          </p:cNvPr>
          <p:cNvSpPr/>
          <p:nvPr/>
        </p:nvSpPr>
        <p:spPr>
          <a:xfrm>
            <a:off x="917508" y="4800947"/>
            <a:ext cx="193995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/>
              <p:nvPr/>
            </p:nvSpPr>
            <p:spPr>
              <a:xfrm>
                <a:off x="917507" y="5269759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507" y="5269759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3482339" y="3424293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12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/>
              <p:nvPr/>
            </p:nvSpPr>
            <p:spPr>
              <a:xfrm>
                <a:off x="3482338" y="3893105"/>
                <a:ext cx="1946367" cy="46166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338" y="3893105"/>
                <a:ext cx="1946367" cy="461665"/>
              </a:xfrm>
              <a:prstGeom prst="rect">
                <a:avLst/>
              </a:prstGeom>
              <a:blipFill>
                <a:blip r:embed="rId9"/>
                <a:stretch>
                  <a:fillRect t="-9333" r="-4063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3482337" y="4361917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FCE657-9F7C-4E06-A4D7-C44A96A7843E}"/>
              </a:ext>
            </a:extLst>
          </p:cNvPr>
          <p:cNvSpPr/>
          <p:nvPr/>
        </p:nvSpPr>
        <p:spPr>
          <a:xfrm>
            <a:off x="3482336" y="4830729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20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B5BDB1-DF9F-4821-A79E-8782CA3A468A}"/>
              </a:ext>
            </a:extLst>
          </p:cNvPr>
          <p:cNvSpPr/>
          <p:nvPr/>
        </p:nvSpPr>
        <p:spPr>
          <a:xfrm>
            <a:off x="3482335" y="5299541"/>
            <a:ext cx="193835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 6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2333397" y="337088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2333396" y="383237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2333395" y="428066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59B933-11B5-453C-8E9E-74D8E7838F53}"/>
              </a:ext>
            </a:extLst>
          </p:cNvPr>
          <p:cNvSpPr txBox="1"/>
          <p:nvPr/>
        </p:nvSpPr>
        <p:spPr>
          <a:xfrm>
            <a:off x="2333394" y="477390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C1DAAB-1F69-4633-AA79-3E9498D23964}"/>
              </a:ext>
            </a:extLst>
          </p:cNvPr>
          <p:cNvSpPr txBox="1"/>
          <p:nvPr/>
        </p:nvSpPr>
        <p:spPr>
          <a:xfrm>
            <a:off x="2233205" y="522904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4898225" y="340165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4798040" y="3841746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4898227" y="4334985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CB7F9C-CFFD-4D55-9B54-0E7800D0B5DF}"/>
              </a:ext>
            </a:extLst>
          </p:cNvPr>
          <p:cNvSpPr txBox="1"/>
          <p:nvPr/>
        </p:nvSpPr>
        <p:spPr>
          <a:xfrm>
            <a:off x="4798038" y="479012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B5E2C6-3B10-4D1D-9CC5-762DB92FDFD3}"/>
              </a:ext>
            </a:extLst>
          </p:cNvPr>
          <p:cNvSpPr txBox="1"/>
          <p:nvPr/>
        </p:nvSpPr>
        <p:spPr>
          <a:xfrm>
            <a:off x="4898225" y="5277013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2113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42843F-2E86-41F2-AF07-CECCE4BB0C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729" y="2808375"/>
            <a:ext cx="7436541" cy="368949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99412" y="139085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336735" y="1390854"/>
            <a:ext cx="3572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546836" y="1052300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5789779" y="1757971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Đàn gà đó có số con gà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5789779" y="228515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20 : 2 = 10 (con)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6753787" y="2804411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10 con gà.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04B37-F74F-5647-3DB5-27D5E2B87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vi-V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CC7F7-6AA6-7209-4EDD-8905A5FDC6E5}"/>
              </a:ext>
            </a:extLst>
          </p:cNvPr>
          <p:cNvSpPr txBox="1"/>
          <p:nvPr/>
        </p:nvSpPr>
        <p:spPr>
          <a:xfrm>
            <a:off x="2844801" y="1557418"/>
            <a:ext cx="6257927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BẢNG CHIA 2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5867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413169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2988237"/>
            <a:ext cx="5924262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712" y="337112"/>
            <a:ext cx="4945485" cy="465691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846728" y="3016779"/>
            <a:ext cx="7354659" cy="925941"/>
            <a:chOff x="1087785" y="2487203"/>
            <a:chExt cx="7354659" cy="925941"/>
          </a:xfrm>
        </p:grpSpPr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6F4E5D0-12FB-48A6-8C1F-CB8D9622357E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CD755F1-3664-4A3B-83EC-B18C31B33EC8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88927DE-B65F-42A4-8B20-CEE476ABE71D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D6BC947-6A10-4F0A-AAC8-8C543CA6D1A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4D852C5C-735F-4899-8E08-677731DFF67C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20D9A20-9BBC-4478-B4D6-B8B74C8FEB8D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319FFFD-7E40-4F4F-B506-13BE4E8A5F6C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5" y="300611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6" y="298360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16" y="298784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97" y="296820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04" y="292944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14" y="29682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10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64" y="296059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64" y="296820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6468618" y="803523"/>
            <a:ext cx="41538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2 quả cam, </a:t>
            </a:r>
          </a:p>
          <a:p>
            <a:pPr algn="ctr"/>
            <a:r>
              <a:rPr lang="vi-VN" sz="2300" i="1" dirty="0"/>
              <a:t>4 đĩa có 8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8 quả cam chia vào các đĩa, mỗi đĩa 2 quả. Được 4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4 = 8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8"/>
                <a:stretch>
                  <a:fillRect t="-3101" b="-20155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Parallelogram 123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873810" y="3016779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1277354" y="3155899"/>
            <a:ext cx="1450975" cy="647701"/>
            <a:chOff x="4210303" y="5351786"/>
            <a:chExt cx="1450975" cy="647701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2973062" y="3155943"/>
            <a:ext cx="1450975" cy="647701"/>
            <a:chOff x="5906011" y="5351830"/>
            <a:chExt cx="1450975" cy="647701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4D4263-372A-423A-AD64-02E5DC03AAC0}"/>
              </a:ext>
            </a:extLst>
          </p:cNvPr>
          <p:cNvGrpSpPr/>
          <p:nvPr/>
        </p:nvGrpSpPr>
        <p:grpSpPr>
          <a:xfrm>
            <a:off x="4668770" y="3155987"/>
            <a:ext cx="1450975" cy="647701"/>
            <a:chOff x="7601719" y="5351874"/>
            <a:chExt cx="1450975" cy="647701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633016D-5994-4CFA-8676-DE38B18F3BFA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0F8E4E8-6C05-42CB-A1DB-7EA8E1635851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96623D2-EFCB-48B8-B046-BA47CE6CA878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D25280-6202-4B12-B436-50F5F56FECE7}"/>
              </a:ext>
            </a:extLst>
          </p:cNvPr>
          <p:cNvGrpSpPr/>
          <p:nvPr/>
        </p:nvGrpSpPr>
        <p:grpSpPr>
          <a:xfrm>
            <a:off x="6365272" y="3155899"/>
            <a:ext cx="1450975" cy="647701"/>
            <a:chOff x="9298221" y="5351786"/>
            <a:chExt cx="1450975" cy="647701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ECB9B2C-AFCF-4029-ABBB-4D596A871A7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2509572-7040-413F-87FC-843A80534215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39421A6-DA21-4414-91B9-4F58F31D72C1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34" y="208887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56" y="20963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78" y="21038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00" y="211138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22" y="211888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4" y="21263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61" y="21038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2268F51-72A6-4D77-9B50-9D17C16F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83" y="211138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5077915" y="4547942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/>
              <a:t>8 : 2 = 4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32665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1901 -0.1391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255 -0.1324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1315 -0.1324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6328 -0.1324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5183 -0.132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0182 -0.131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9114 -0.1252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04 -0.1391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21" grpId="0" uiExpand="1" build="p"/>
      <p:bldP spid="4" grpId="0" animBg="1"/>
      <p:bldP spid="124" grpId="0" animBg="1"/>
      <p:bldP spid="13" grpId="0" animBg="1"/>
      <p:bldP spid="1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1914003" y="234927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4 = 8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003" y="2349272"/>
                <a:ext cx="2520550" cy="746892"/>
              </a:xfrm>
              <a:prstGeom prst="roundRect">
                <a:avLst/>
              </a:prstGeom>
              <a:blipFill>
                <a:blip r:embed="rId5"/>
                <a:stretch>
                  <a:fillRect t="-2326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5319817" y="262055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7143021" y="2349271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/>
              <a:t>8 : 2 = 4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4" grpId="0" animBg="1"/>
      <p:bldP spid="13" grpId="0" animBg="1"/>
      <p:bldP spid="1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7FF6A68B-1755-4641-A6B7-76BDA88A2FD3}"/>
              </a:ext>
            </a:extLst>
          </p:cNvPr>
          <p:cNvSpPr/>
          <p:nvPr/>
        </p:nvSpPr>
        <p:spPr>
          <a:xfrm>
            <a:off x="1936059" y="3601834"/>
            <a:ext cx="4291807" cy="272545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2459F9B-7F87-4F7A-B0F3-7332D86850F2}"/>
              </a:ext>
            </a:extLst>
          </p:cNvPr>
          <p:cNvSpPr txBox="1"/>
          <p:nvPr/>
        </p:nvSpPr>
        <p:spPr>
          <a:xfrm>
            <a:off x="706993" y="379824"/>
            <a:ext cx="5036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b) Hoàn thành bảng chia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2: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9" name="Table 8">
                <a:extLst>
                  <a:ext uri="{FF2B5EF4-FFF2-40B4-BE49-F238E27FC236}">
                    <a16:creationId xmlns:a16="http://schemas.microsoft.com/office/drawing/2014/main" id="{EC25F388-48FD-4D5A-9604-68974A503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6364159"/>
                  </p:ext>
                </p:extLst>
              </p:nvPr>
            </p:nvGraphicFramePr>
            <p:xfrm>
              <a:off x="6204894" y="613500"/>
              <a:ext cx="5295900" cy="603032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500" b="1" dirty="0">
                              <a:solidFill>
                                <a:srgbClr val="FF0000"/>
                              </a:solidFill>
                            </a:rPr>
                            <a:t>Bảng nhân </a:t>
                          </a:r>
                          <a:r>
                            <a:rPr lang="en-US" sz="2500" b="1" dirty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  <a:endParaRPr lang="vi-VN" sz="2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500" dirty="0"/>
                            <a:t>Bảng chia </a:t>
                          </a:r>
                          <a:r>
                            <a:rPr lang="en-US" sz="2500" dirty="0"/>
                            <a:t>2</a:t>
                          </a:r>
                          <a:endParaRPr lang="vi-VN" sz="2500" dirty="0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6410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</a:t>
                          </a:r>
                          <a:r>
                            <a:rPr lang="en-US" sz="2800" dirty="0"/>
                            <a:t>2</a:t>
                          </a:r>
                          <a:endParaRPr lang="vi-VN" sz="2800" dirty="0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:</a:t>
                          </a:r>
                          <a:r>
                            <a:rPr lang="en-US" sz="2800" dirty="0"/>
                            <a:t> 2</a:t>
                          </a:r>
                          <a:r>
                            <a:rPr lang="vi-VN" sz="2800" dirty="0"/>
                            <a:t> = 1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 4</a:t>
                          </a:r>
                          <a:r>
                            <a:rPr lang="vi-VN" sz="2800" dirty="0"/>
                            <a:t> </a:t>
                          </a:r>
                          <a:r>
                            <a:rPr lang="en-US" sz="2800" dirty="0"/>
                            <a:t>  </a:t>
                          </a:r>
                          <a:r>
                            <a:rPr lang="vi-VN" sz="2800" dirty="0"/>
                            <a:t>: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 6</a:t>
                          </a:r>
                          <a:r>
                            <a:rPr lang="vi-VN" sz="2800" dirty="0"/>
                            <a:t> </a:t>
                          </a:r>
                          <a:r>
                            <a:rPr lang="en-US" sz="2800" dirty="0"/>
                            <a:t>  </a:t>
                          </a:r>
                          <a:r>
                            <a:rPr lang="vi-VN" sz="2800" dirty="0"/>
                            <a:t>: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49195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 8</a:t>
                          </a:r>
                          <a:r>
                            <a:rPr lang="vi-VN" sz="2800" dirty="0"/>
                            <a:t> </a:t>
                          </a:r>
                          <a:r>
                            <a:rPr lang="en-US" sz="2800" dirty="0"/>
                            <a:t>  </a:t>
                          </a:r>
                          <a:r>
                            <a:rPr lang="vi-VN" sz="2800" dirty="0"/>
                            <a:t>: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= 4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10 </a:t>
                          </a:r>
                          <a:r>
                            <a:rPr lang="vi-VN" sz="2800" dirty="0"/>
                            <a:t> :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6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7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8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9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9" name="Table 8">
                <a:extLst>
                  <a:ext uri="{FF2B5EF4-FFF2-40B4-BE49-F238E27FC236}">
                    <a16:creationId xmlns:a16="http://schemas.microsoft.com/office/drawing/2014/main" id="{EC25F388-48FD-4D5A-9604-68974A503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6364159"/>
                  </p:ext>
                </p:extLst>
              </p:nvPr>
            </p:nvGraphicFramePr>
            <p:xfrm>
              <a:off x="6204894" y="613500"/>
              <a:ext cx="5295900" cy="603032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500" b="1" dirty="0">
                              <a:solidFill>
                                <a:srgbClr val="FF0000"/>
                              </a:solidFill>
                            </a:rPr>
                            <a:t>Bảng nhân </a:t>
                          </a:r>
                          <a:r>
                            <a:rPr lang="en-US" sz="2500" b="1" dirty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  <a:endParaRPr lang="vi-VN" sz="2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500" dirty="0"/>
                            <a:t>Bảng chia </a:t>
                          </a:r>
                          <a:r>
                            <a:rPr lang="en-US" sz="2500" dirty="0"/>
                            <a:t>2</a:t>
                          </a:r>
                          <a:endParaRPr lang="vi-VN" sz="2500" dirty="0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641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93478" r="-101149" b="-9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:</a:t>
                          </a:r>
                          <a:r>
                            <a:rPr lang="en-US" sz="2800" dirty="0"/>
                            <a:t> 2</a:t>
                          </a:r>
                          <a:r>
                            <a:rPr lang="vi-VN" sz="2800" dirty="0"/>
                            <a:t> = 1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193478" r="-101149" b="-8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 4</a:t>
                          </a:r>
                          <a:r>
                            <a:rPr lang="vi-VN" sz="2800" dirty="0"/>
                            <a:t> </a:t>
                          </a:r>
                          <a:r>
                            <a:rPr lang="en-US" sz="2800" dirty="0"/>
                            <a:t>  </a:t>
                          </a:r>
                          <a:r>
                            <a:rPr lang="vi-VN" sz="2800" dirty="0"/>
                            <a:t>: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293478" r="-101149" b="-7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 6</a:t>
                          </a:r>
                          <a:r>
                            <a:rPr lang="vi-VN" sz="2800" dirty="0"/>
                            <a:t> </a:t>
                          </a:r>
                          <a:r>
                            <a:rPr lang="en-US" sz="2800" dirty="0"/>
                            <a:t>  </a:t>
                          </a:r>
                          <a:r>
                            <a:rPr lang="vi-VN" sz="2800" dirty="0"/>
                            <a:t>: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181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425882" r="-101149" b="-67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 8</a:t>
                          </a:r>
                          <a:r>
                            <a:rPr lang="vi-VN" sz="2800" dirty="0"/>
                            <a:t> </a:t>
                          </a:r>
                          <a:r>
                            <a:rPr lang="en-US" sz="2800" dirty="0"/>
                            <a:t>  </a:t>
                          </a:r>
                          <a:r>
                            <a:rPr lang="vi-VN" sz="2800" dirty="0"/>
                            <a:t>: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= 4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485870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</a:t>
                          </a:r>
                          <a:r>
                            <a:rPr lang="en-US" sz="2800" dirty="0"/>
                            <a:t>10 </a:t>
                          </a:r>
                          <a:r>
                            <a:rPr lang="vi-VN" sz="2800" dirty="0"/>
                            <a:t> : </a:t>
                          </a:r>
                          <a:r>
                            <a:rPr lang="en-US" sz="2800" dirty="0"/>
                            <a:t>2</a:t>
                          </a:r>
                          <a:r>
                            <a:rPr lang="vi-VN" sz="2800" dirty="0"/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585870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6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685870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7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794505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8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884783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9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0" t="-984783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= 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3C5E424-C85A-42DC-919B-B4F1E7078067}"/>
              </a:ext>
            </a:extLst>
          </p:cNvPr>
          <p:cNvSpPr/>
          <p:nvPr/>
        </p:nvSpPr>
        <p:spPr>
          <a:xfrm>
            <a:off x="10732701" y="2703320"/>
            <a:ext cx="409298" cy="4159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E2D2458C-6242-438B-AABA-C7AA6827D5C4}"/>
              </a:ext>
            </a:extLst>
          </p:cNvPr>
          <p:cNvSpPr/>
          <p:nvPr/>
        </p:nvSpPr>
        <p:spPr>
          <a:xfrm>
            <a:off x="10703907" y="3287537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398BDC1E-C6A8-408E-A4B6-1E1F5FCB353F}"/>
              </a:ext>
            </a:extLst>
          </p:cNvPr>
          <p:cNvSpPr/>
          <p:nvPr/>
        </p:nvSpPr>
        <p:spPr>
          <a:xfrm>
            <a:off x="10703907" y="3829590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43C16A2-B64A-415B-B955-46422A1CF995}"/>
              </a:ext>
            </a:extLst>
          </p:cNvPr>
          <p:cNvSpPr/>
          <p:nvPr/>
        </p:nvSpPr>
        <p:spPr>
          <a:xfrm>
            <a:off x="10703907" y="4408103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10E81C19-3FF1-4D94-A5F9-9809140C4854}"/>
              </a:ext>
            </a:extLst>
          </p:cNvPr>
          <p:cNvSpPr/>
          <p:nvPr/>
        </p:nvSpPr>
        <p:spPr>
          <a:xfrm>
            <a:off x="10703907" y="4964563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33FC97AD-C971-4D50-A4FF-4717E609F31E}"/>
              </a:ext>
            </a:extLst>
          </p:cNvPr>
          <p:cNvSpPr/>
          <p:nvPr/>
        </p:nvSpPr>
        <p:spPr>
          <a:xfrm>
            <a:off x="10703907" y="5521022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4808631-2321-457B-AEFB-3E978D18A910}"/>
              </a:ext>
            </a:extLst>
          </p:cNvPr>
          <p:cNvSpPr/>
          <p:nvPr/>
        </p:nvSpPr>
        <p:spPr>
          <a:xfrm>
            <a:off x="9185769" y="1102870"/>
            <a:ext cx="518258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1"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6695949-C448-4017-BBF6-E81EAFF928E5}"/>
              </a:ext>
            </a:extLst>
          </p:cNvPr>
          <p:cNvSpPr txBox="1"/>
          <p:nvPr/>
        </p:nvSpPr>
        <p:spPr>
          <a:xfrm>
            <a:off x="2970271" y="2905542"/>
            <a:ext cx="2153542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Nhận xét: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602F4E7-2EEC-4523-8DE5-A4D5DB20DCED}"/>
              </a:ext>
            </a:extLst>
          </p:cNvPr>
          <p:cNvSpPr/>
          <p:nvPr/>
        </p:nvSpPr>
        <p:spPr>
          <a:xfrm>
            <a:off x="10002898" y="1102295"/>
            <a:ext cx="334457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1">
              <a:latin typeface="+mj-lt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3DDB1DC-B8A2-4478-9980-A5A6DDD9BB74}"/>
              </a:ext>
            </a:extLst>
          </p:cNvPr>
          <p:cNvSpPr/>
          <p:nvPr/>
        </p:nvSpPr>
        <p:spPr>
          <a:xfrm>
            <a:off x="10640123" y="1119141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1">
              <a:latin typeface="+mj-lt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47D2F2A-BF6C-4DEE-8D64-52A1DA123D6C}"/>
              </a:ext>
            </a:extLst>
          </p:cNvPr>
          <p:cNvSpPr txBox="1"/>
          <p:nvPr/>
        </p:nvSpPr>
        <p:spPr>
          <a:xfrm>
            <a:off x="1817650" y="3737906"/>
            <a:ext cx="4464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71" indent="-285771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bị chia là tích của các phép nhân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22D5968-FD88-4FD6-B0D3-E03465C74CAB}"/>
              </a:ext>
            </a:extLst>
          </p:cNvPr>
          <p:cNvSpPr txBox="1"/>
          <p:nvPr/>
        </p:nvSpPr>
        <p:spPr>
          <a:xfrm>
            <a:off x="1916387" y="4766657"/>
            <a:ext cx="381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71" indent="-285771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chia đều là số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AC1B480-B287-4324-A28A-D3130E33529E}"/>
              </a:ext>
            </a:extLst>
          </p:cNvPr>
          <p:cNvSpPr txBox="1"/>
          <p:nvPr/>
        </p:nvSpPr>
        <p:spPr>
          <a:xfrm>
            <a:off x="1882165" y="5349282"/>
            <a:ext cx="4428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71" indent="-285771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là các số tự nhiên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1 đến 10.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09E78-0916-499B-9ED9-8AF329883DBF}"/>
              </a:ext>
            </a:extLst>
          </p:cNvPr>
          <p:cNvSpPr/>
          <p:nvPr/>
        </p:nvSpPr>
        <p:spPr>
          <a:xfrm>
            <a:off x="8890425" y="3497600"/>
            <a:ext cx="2630130" cy="3215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3616141-F6D2-4336-BE38-A25CA961428D}"/>
              </a:ext>
            </a:extLst>
          </p:cNvPr>
          <p:cNvSpPr/>
          <p:nvPr/>
        </p:nvSpPr>
        <p:spPr>
          <a:xfrm>
            <a:off x="8880543" y="1027415"/>
            <a:ext cx="2630131" cy="2475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4597D22-55ED-4DD4-895C-2632028B1536}"/>
              </a:ext>
            </a:extLst>
          </p:cNvPr>
          <p:cNvSpPr/>
          <p:nvPr/>
        </p:nvSpPr>
        <p:spPr>
          <a:xfrm>
            <a:off x="8870664" y="634942"/>
            <a:ext cx="2591402" cy="467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807F29B-496E-4E97-AE97-C440432F09A9}"/>
              </a:ext>
            </a:extLst>
          </p:cNvPr>
          <p:cNvSpPr/>
          <p:nvPr/>
        </p:nvSpPr>
        <p:spPr>
          <a:xfrm>
            <a:off x="9021541" y="4504411"/>
            <a:ext cx="2392741" cy="467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C15BACA-5F5B-4127-8D49-BF5077BD811A}"/>
              </a:ext>
            </a:extLst>
          </p:cNvPr>
          <p:cNvSpPr/>
          <p:nvPr/>
        </p:nvSpPr>
        <p:spPr>
          <a:xfrm>
            <a:off x="8890425" y="565266"/>
            <a:ext cx="2630128" cy="467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87F26E9-1967-4141-9942-442800FB0208}"/>
              </a:ext>
            </a:extLst>
          </p:cNvPr>
          <p:cNvGrpSpPr/>
          <p:nvPr/>
        </p:nvGrpSpPr>
        <p:grpSpPr>
          <a:xfrm>
            <a:off x="1803171" y="796373"/>
            <a:ext cx="3539684" cy="1948069"/>
            <a:chOff x="2466663" y="1480931"/>
            <a:chExt cx="3539684" cy="1948069"/>
          </a:xfrm>
        </p:grpSpPr>
        <p:sp>
          <p:nvSpPr>
            <p:cNvPr id="119" name="Cloud 118">
              <a:extLst>
                <a:ext uri="{FF2B5EF4-FFF2-40B4-BE49-F238E27FC236}">
                  <a16:creationId xmlns:a16="http://schemas.microsoft.com/office/drawing/2014/main" id="{50E97345-0AF9-4BE4-A9F0-5A4A477B28BD}"/>
                </a:ext>
              </a:extLst>
            </p:cNvPr>
            <p:cNvSpPr/>
            <p:nvPr/>
          </p:nvSpPr>
          <p:spPr>
            <a:xfrm>
              <a:off x="2491408" y="1480931"/>
              <a:ext cx="3485322" cy="1948069"/>
            </a:xfrm>
            <a:prstGeom prst="cloud">
              <a:avLst/>
            </a:prstGeom>
            <a:solidFill>
              <a:srgbClr val="00B0F0"/>
            </a:solidFill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DA7BEB7-B846-45E4-81EB-08B8AC6B3520}"/>
                </a:ext>
              </a:extLst>
            </p:cNvPr>
            <p:cNvSpPr txBox="1"/>
            <p:nvPr/>
          </p:nvSpPr>
          <p:spPr>
            <a:xfrm>
              <a:off x="2466663" y="1760098"/>
              <a:ext cx="3539684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3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98" grpId="0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7" grpId="0" animBg="1"/>
      <p:bldP spid="108" grpId="0" animBg="1"/>
      <p:bldP spid="109" grpId="0" animBg="1"/>
      <p:bldP spid="110" grpId="0" uiExpand="1" build="p"/>
      <p:bldP spid="111" grpId="0" uiExpand="1" build="p"/>
      <p:bldP spid="112" grpId="0" uiExpand="1" build="p"/>
      <p:bldP spid="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4241369C-F03F-4F60-8F18-DD7785BF9D96}"/>
              </a:ext>
            </a:extLst>
          </p:cNvPr>
          <p:cNvGrpSpPr/>
          <p:nvPr/>
        </p:nvGrpSpPr>
        <p:grpSpPr>
          <a:xfrm>
            <a:off x="883578" y="924674"/>
            <a:ext cx="3447296" cy="3312634"/>
            <a:chOff x="511884" y="209863"/>
            <a:chExt cx="3250648" cy="2388720"/>
          </a:xfrm>
        </p:grpSpPr>
        <p:sp>
          <p:nvSpPr>
            <p:cNvPr id="73" name="Cloud 72">
              <a:extLst>
                <a:ext uri="{FF2B5EF4-FFF2-40B4-BE49-F238E27FC236}">
                  <a16:creationId xmlns:a16="http://schemas.microsoft.com/office/drawing/2014/main" id="{1F2C7720-E456-4BE4-9095-231466BE86CA}"/>
                </a:ext>
              </a:extLst>
            </p:cNvPr>
            <p:cNvSpPr/>
            <p:nvPr/>
          </p:nvSpPr>
          <p:spPr>
            <a:xfrm>
              <a:off x="584618" y="209863"/>
              <a:ext cx="3177914" cy="1828799"/>
            </a:xfrm>
            <a:prstGeom prst="cloud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C23F98E-E899-46F2-88AC-91ECB0BA4840}"/>
                </a:ext>
              </a:extLst>
            </p:cNvPr>
            <p:cNvSpPr txBox="1"/>
            <p:nvPr/>
          </p:nvSpPr>
          <p:spPr>
            <a:xfrm>
              <a:off x="511884" y="386439"/>
              <a:ext cx="3175697" cy="2212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*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bảng 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chia</a:t>
              </a:r>
              <a:r>
                <a:rPr lang="vi-VN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able 8">
                <a:extLst>
                  <a:ext uri="{FF2B5EF4-FFF2-40B4-BE49-F238E27FC236}">
                    <a16:creationId xmlns:a16="http://schemas.microsoft.com/office/drawing/2014/main" id="{185D007A-892E-4767-A926-439DF3E01E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3432972"/>
                  </p:ext>
                </p:extLst>
              </p:nvPr>
            </p:nvGraphicFramePr>
            <p:xfrm>
              <a:off x="4756268" y="251488"/>
              <a:ext cx="2888428" cy="66742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888428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939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chia</a:t>
                          </a:r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2</a:t>
                          </a:r>
                          <a:endParaRPr lang="vi-VN" sz="2800" b="1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201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3200" b="1" dirty="0">
                              <a:latin typeface="+mj-lt"/>
                            </a:rPr>
                            <a:t>   </a:t>
                          </a:r>
                          <a:r>
                            <a:rPr lang="en-US" sz="3200" b="1" dirty="0">
                              <a:latin typeface="+mj-lt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vi-VN" sz="3200" b="1" dirty="0">
                              <a:latin typeface="+mj-lt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vi-VN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vi-VN" sz="3200" b="1" dirty="0">
                              <a:latin typeface="+mj-lt"/>
                            </a:rPr>
                            <a:t>   = 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1</a:t>
                          </a:r>
                          <a:endParaRPr lang="vi-VN" sz="3200" b="1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20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4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 2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20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6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20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8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20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2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20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12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3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14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20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16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20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18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2  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94402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20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able 8">
                <a:extLst>
                  <a:ext uri="{FF2B5EF4-FFF2-40B4-BE49-F238E27FC236}">
                    <a16:creationId xmlns:a16="http://schemas.microsoft.com/office/drawing/2014/main" id="{185D007A-892E-4767-A926-439DF3E01E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3432972"/>
                  </p:ext>
                </p:extLst>
              </p:nvPr>
            </p:nvGraphicFramePr>
            <p:xfrm>
              <a:off x="4756268" y="251488"/>
              <a:ext cx="2888428" cy="66742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888428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chia</a:t>
                          </a:r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2</a:t>
                          </a:r>
                          <a:endParaRPr lang="vi-VN" sz="2800" b="1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100000" r="-842" b="-9684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200000" r="-842" b="-8684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300000" r="-842" b="-7684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400000" r="-842" b="-6684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494792" r="-842" b="-5614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601053" r="-842" b="-46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701053" r="-842" b="-36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801053" r="-842" b="-26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901053" r="-842" b="-16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9440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2" t="-613548" r="-842" b="-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9404D4B-9FC9-4388-9A9E-F3F24F67A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0" b="97034" l="5085" r="95763">
                        <a14:foregroundMark x1="11017" y1="30085" x2="11017" y2="30085"/>
                        <a14:foregroundMark x1="38136" y1="8475" x2="38136" y2="19492"/>
                        <a14:foregroundMark x1="5508" y1="30085" x2="5508" y2="30085"/>
                        <a14:foregroundMark x1="30085" y1="3390" x2="30085" y2="3390"/>
                        <a14:foregroundMark x1="52119" y1="97034" x2="52119" y2="97034"/>
                        <a14:foregroundMark x1="95763" y1="48729" x2="95763" y2="4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6" y="725780"/>
            <a:ext cx="639457" cy="65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A5B523-D836-4338-83F0-19625BDCD5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0" b="97034" l="5085" r="95763">
                        <a14:foregroundMark x1="11017" y1="30085" x2="11017" y2="30085"/>
                        <a14:foregroundMark x1="38136" y1="8475" x2="38136" y2="19492"/>
                        <a14:foregroundMark x1="5508" y1="30085" x2="5508" y2="30085"/>
                        <a14:foregroundMark x1="30085" y1="3390" x2="30085" y2="3390"/>
                        <a14:foregroundMark x1="52119" y1="97034" x2="52119" y2="97034"/>
                        <a14:foregroundMark x1="95763" y1="48729" x2="95763" y2="4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125" y="3066002"/>
            <a:ext cx="639456" cy="658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6E8EB1-90CD-47A6-808A-154845576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0" b="97034" l="5085" r="95763">
                        <a14:foregroundMark x1="11017" y1="30085" x2="11017" y2="30085"/>
                        <a14:foregroundMark x1="38136" y1="8475" x2="38136" y2="19492"/>
                        <a14:foregroundMark x1="5508" y1="30085" x2="5508" y2="30085"/>
                        <a14:foregroundMark x1="30085" y1="3390" x2="30085" y2="3390"/>
                        <a14:foregroundMark x1="52119" y1="97034" x2="52119" y2="97034"/>
                        <a14:foregroundMark x1="95763" y1="48729" x2="95763" y2="4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22" y="5336749"/>
            <a:ext cx="639457" cy="658263"/>
          </a:xfrm>
          <a:prstGeom prst="rect">
            <a:avLst/>
          </a:prstGeom>
        </p:spPr>
      </p:pic>
      <p:pic>
        <p:nvPicPr>
          <p:cNvPr id="13" name="Picture 6" descr="Cartoon Bee Chef stock illustration">
            <a:extLst>
              <a:ext uri="{FF2B5EF4-FFF2-40B4-BE49-F238E27FC236}">
                <a16:creationId xmlns:a16="http://schemas.microsoft.com/office/drawing/2014/main" id="{469E3265-10CC-47D9-B549-1D9D25A2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50" b="99000" l="63625" r="97125">
                        <a14:foregroundMark x1="82750" y1="67000" x2="82750" y2="73375"/>
                        <a14:foregroundMark x1="67500" y1="69750" x2="67500" y2="69750"/>
                        <a14:foregroundMark x1="65875" y1="68875" x2="72000" y2="68875"/>
                        <a14:foregroundMark x1="82750" y1="64250" x2="85000" y2="73375"/>
                        <a14:foregroundMark x1="78125" y1="67875" x2="80375" y2="74250"/>
                        <a14:foregroundMark x1="65875" y1="87125" x2="65875" y2="87125"/>
                        <a14:foregroundMark x1="65875" y1="84375" x2="71250" y2="83500"/>
                        <a14:foregroundMark x1="66750" y1="86250" x2="66750" y2="86250"/>
                        <a14:foregroundMark x1="63625" y1="87125" x2="63625" y2="87125"/>
                        <a14:foregroundMark x1="79625" y1="99000" x2="80375" y2="95375"/>
                        <a14:foregroundMark x1="97125" y1="73375" x2="97125" y2="73375"/>
                        <a14:foregroundMark x1="75875" y1="99000" x2="81125" y2="92625"/>
                      </a14:backgroundRemoval>
                    </a14:imgEffect>
                  </a14:imgLayer>
                </a14:imgProps>
              </a:ext>
            </a:extLst>
          </a:blip>
          <a:srcRect l="62052" t="56522"/>
          <a:stretch>
            <a:fillRect/>
          </a:stretch>
        </p:blipFill>
        <p:spPr bwMode="auto">
          <a:xfrm>
            <a:off x="6953864" y="1339305"/>
            <a:ext cx="690832" cy="658262"/>
          </a:xfrm>
          <a:prstGeom prst="rect">
            <a:avLst/>
          </a:prstGeom>
          <a:noFill/>
        </p:spPr>
      </p:pic>
      <p:pic>
        <p:nvPicPr>
          <p:cNvPr id="14" name="Picture 6" descr="Cartoon Bee Chef stock illustration">
            <a:extLst>
              <a:ext uri="{FF2B5EF4-FFF2-40B4-BE49-F238E27FC236}">
                <a16:creationId xmlns:a16="http://schemas.microsoft.com/office/drawing/2014/main" id="{EE40466A-219E-4B78-90D2-2753B822F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50" b="99000" l="63625" r="97125">
                        <a14:foregroundMark x1="82750" y1="67000" x2="82750" y2="73375"/>
                        <a14:foregroundMark x1="67500" y1="69750" x2="67500" y2="69750"/>
                        <a14:foregroundMark x1="65875" y1="68875" x2="72000" y2="68875"/>
                        <a14:foregroundMark x1="82750" y1="64250" x2="85000" y2="73375"/>
                        <a14:foregroundMark x1="78125" y1="67875" x2="80375" y2="74250"/>
                        <a14:foregroundMark x1="65875" y1="87125" x2="65875" y2="87125"/>
                        <a14:foregroundMark x1="65875" y1="84375" x2="71250" y2="83500"/>
                        <a14:foregroundMark x1="66750" y1="86250" x2="66750" y2="86250"/>
                        <a14:foregroundMark x1="63625" y1="87125" x2="63625" y2="87125"/>
                        <a14:foregroundMark x1="79625" y1="99000" x2="80375" y2="95375"/>
                        <a14:foregroundMark x1="97125" y1="73375" x2="97125" y2="73375"/>
                        <a14:foregroundMark x1="75875" y1="99000" x2="81125" y2="92625"/>
                      </a14:backgroundRemoval>
                    </a14:imgEffect>
                  </a14:imgLayer>
                </a14:imgProps>
              </a:ext>
            </a:extLst>
          </a:blip>
          <a:srcRect l="62052" t="56522"/>
          <a:stretch>
            <a:fillRect/>
          </a:stretch>
        </p:blipFill>
        <p:spPr bwMode="auto">
          <a:xfrm>
            <a:off x="6969858" y="3664736"/>
            <a:ext cx="690832" cy="658262"/>
          </a:xfrm>
          <a:prstGeom prst="rect">
            <a:avLst/>
          </a:prstGeom>
          <a:noFill/>
        </p:spPr>
      </p:pic>
      <p:pic>
        <p:nvPicPr>
          <p:cNvPr id="15" name="Picture 6" descr="Cartoon Bee Chef stock illustration">
            <a:extLst>
              <a:ext uri="{FF2B5EF4-FFF2-40B4-BE49-F238E27FC236}">
                <a16:creationId xmlns:a16="http://schemas.microsoft.com/office/drawing/2014/main" id="{A7D88ED0-B57E-4686-B7D7-DCA043FC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50" b="99000" l="63625" r="97125">
                        <a14:foregroundMark x1="82750" y1="67000" x2="82750" y2="73375"/>
                        <a14:foregroundMark x1="67500" y1="69750" x2="67500" y2="69750"/>
                        <a14:foregroundMark x1="65875" y1="68875" x2="72000" y2="68875"/>
                        <a14:foregroundMark x1="82750" y1="64250" x2="85000" y2="73375"/>
                        <a14:foregroundMark x1="78125" y1="67875" x2="80375" y2="74250"/>
                        <a14:foregroundMark x1="65875" y1="87125" x2="65875" y2="87125"/>
                        <a14:foregroundMark x1="65875" y1="84375" x2="71250" y2="83500"/>
                        <a14:foregroundMark x1="66750" y1="86250" x2="66750" y2="86250"/>
                        <a14:foregroundMark x1="63625" y1="87125" x2="63625" y2="87125"/>
                        <a14:foregroundMark x1="79625" y1="99000" x2="80375" y2="95375"/>
                        <a14:foregroundMark x1="97125" y1="73375" x2="97125" y2="73375"/>
                        <a14:foregroundMark x1="75875" y1="99000" x2="81125" y2="92625"/>
                      </a14:backgroundRemoval>
                    </a14:imgEffect>
                  </a14:imgLayer>
                </a14:imgProps>
              </a:ext>
            </a:extLst>
          </a:blip>
          <a:srcRect l="62052" t="56522"/>
          <a:stretch>
            <a:fillRect/>
          </a:stretch>
        </p:blipFill>
        <p:spPr bwMode="auto">
          <a:xfrm>
            <a:off x="6909235" y="6137148"/>
            <a:ext cx="690832" cy="658262"/>
          </a:xfrm>
          <a:prstGeom prst="rect">
            <a:avLst/>
          </a:prstGeom>
          <a:noFill/>
        </p:spPr>
      </p:pic>
      <p:pic>
        <p:nvPicPr>
          <p:cNvPr id="16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A1CFD263-0450-4CD8-8B0D-1E6E46A36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096" y="2590632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BE9E349E-6F0D-43F7-BC58-B4B3262F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377" y="4904551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898BA192-CA15-4486-B5E6-38BBBF4F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11" y="1365038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C24D679E-9215-48A5-8331-14A95CE9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74" y="3081909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6D9D56EA-EEFE-4A9A-8E52-B454908D7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26" y="4249056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.pinimg.com/564x/11/ff/df/11ffdf47a8b1565e114667b4786996eb.jpg">
            <a:extLst>
              <a:ext uri="{FF2B5EF4-FFF2-40B4-BE49-F238E27FC236}">
                <a16:creationId xmlns:a16="http://schemas.microsoft.com/office/drawing/2014/main" id="{20E11E2C-4F0A-4801-9F41-F647EC394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31" y="5457544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i.pinimg.com/564x/ed/56/09/ed56097633346188d05fbdda48323c69.jpg">
            <a:extLst>
              <a:ext uri="{FF2B5EF4-FFF2-40B4-BE49-F238E27FC236}">
                <a16:creationId xmlns:a16="http://schemas.microsoft.com/office/drawing/2014/main" id="{E854AD83-F4B3-46C9-A612-4CA2A3D9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37" y="1893489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i.pinimg.com/564x/ed/56/09/ed56097633346188d05fbdda48323c69.jpg">
            <a:extLst>
              <a:ext uri="{FF2B5EF4-FFF2-40B4-BE49-F238E27FC236}">
                <a16:creationId xmlns:a16="http://schemas.microsoft.com/office/drawing/2014/main" id="{15A7EEF9-75E1-4654-880A-766926FA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23" y="3652659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s://i.pinimg.com/564x/ed/56/09/ed56097633346188d05fbdda48323c69.jpg">
            <a:extLst>
              <a:ext uri="{FF2B5EF4-FFF2-40B4-BE49-F238E27FC236}">
                <a16:creationId xmlns:a16="http://schemas.microsoft.com/office/drawing/2014/main" id="{372A1ECF-2AAA-4DED-9BCF-FB54DE07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41" y="6177332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FLOWER">
            <a:extLst>
              <a:ext uri="{FF2B5EF4-FFF2-40B4-BE49-F238E27FC236}">
                <a16:creationId xmlns:a16="http://schemas.microsoft.com/office/drawing/2014/main" id="{6BD8B813-14BF-4CC5-9D49-95A95A836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35" b="94690" l="7203" r="89831">
                        <a14:foregroundMark x1="9746" y1="47345" x2="19492" y2="52212"/>
                        <a14:foregroundMark x1="7627" y1="44690" x2="19492" y2="52212"/>
                        <a14:foregroundMark x1="31356" y1="94690" x2="36017" y2="84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24" y="1951842"/>
            <a:ext cx="631181" cy="6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Mục này có hình ảnh của: {{ pinTitle }}">
            <a:extLst>
              <a:ext uri="{FF2B5EF4-FFF2-40B4-BE49-F238E27FC236}">
                <a16:creationId xmlns:a16="http://schemas.microsoft.com/office/drawing/2014/main" id="{F5C264C7-1ACD-4E00-8F54-75596E2E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15" y="4889776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Mục này có hình ảnh của: {{ pinTitle }}">
            <a:extLst>
              <a:ext uri="{FF2B5EF4-FFF2-40B4-BE49-F238E27FC236}">
                <a16:creationId xmlns:a16="http://schemas.microsoft.com/office/drawing/2014/main" id="{29B63FFF-5DCC-4A69-A8C3-DB6E25D6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97" y="2516457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FLOWER">
            <a:extLst>
              <a:ext uri="{FF2B5EF4-FFF2-40B4-BE49-F238E27FC236}">
                <a16:creationId xmlns:a16="http://schemas.microsoft.com/office/drawing/2014/main" id="{E8A3AA7D-5214-4F10-B3EB-54B4EB0C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35" b="94690" l="7203" r="89831">
                        <a14:foregroundMark x1="9746" y1="47345" x2="19492" y2="52212"/>
                        <a14:foregroundMark x1="7627" y1="44690" x2="19492" y2="52212"/>
                        <a14:foregroundMark x1="31356" y1="94690" x2="36017" y2="84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709" y="4260495"/>
            <a:ext cx="631181" cy="6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s://i.pinimg.com/564x/ed/56/09/ed56097633346188d05fbdda48323c69.jpg">
            <a:extLst>
              <a:ext uri="{FF2B5EF4-FFF2-40B4-BE49-F238E27FC236}">
                <a16:creationId xmlns:a16="http://schemas.microsoft.com/office/drawing/2014/main" id="{37FD8DBE-82D8-4900-95E5-80239E8C0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55" y="742068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4B8AB7-05A2-4986-8A55-7ECCBEE612C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048155" y="692780"/>
            <a:ext cx="645112" cy="613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9CAD4C0-790D-4990-9F98-8C6599BD42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249117" y="2454136"/>
            <a:ext cx="645112" cy="6134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94CD7E-0B2D-4AF1-8F39-30F14E413FE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312693" y="4168518"/>
            <a:ext cx="645112" cy="613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A0157AB-64F9-44C0-B273-F64F1AE54ED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034143" y="6020172"/>
            <a:ext cx="645112" cy="613488"/>
          </a:xfrm>
          <a:prstGeom prst="rect">
            <a:avLst/>
          </a:prstGeom>
        </p:spPr>
      </p:pic>
      <p:pic>
        <p:nvPicPr>
          <p:cNvPr id="36" name="Picture 20" descr="Mục này có hình ảnh của: {{ pinTitle }}">
            <a:extLst>
              <a:ext uri="{FF2B5EF4-FFF2-40B4-BE49-F238E27FC236}">
                <a16:creationId xmlns:a16="http://schemas.microsoft.com/office/drawing/2014/main" id="{8697599B-F8C3-4BE9-B8E7-1B410D02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52" y="1365036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Mục này có hình ảnh của: {{ pinTitle }}">
            <a:extLst>
              <a:ext uri="{FF2B5EF4-FFF2-40B4-BE49-F238E27FC236}">
                <a16:creationId xmlns:a16="http://schemas.microsoft.com/office/drawing/2014/main" id="{3FCBFC90-E00D-400B-A362-4A96C44E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5" y="3126392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 descr="Mục này có hình ảnh của: {{ pinTitle }}">
            <a:extLst>
              <a:ext uri="{FF2B5EF4-FFF2-40B4-BE49-F238E27FC236}">
                <a16:creationId xmlns:a16="http://schemas.microsoft.com/office/drawing/2014/main" id="{AC68DCB0-7121-4284-8919-640E41A23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50" y="5452452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A3A6D-9D55-4864-92DF-603088C94F7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17" b="93522" l="6356" r="95339">
                        <a14:foregroundMark x1="11441" y1="39676" x2="11441" y2="43725"/>
                        <a14:foregroundMark x1="8898" y1="34413" x2="8051" y2="46559"/>
                        <a14:foregroundMark x1="6356" y1="63563" x2="8051" y2="74494"/>
                        <a14:foregroundMark x1="73729" y1="23077" x2="77542" y2="29960"/>
                        <a14:foregroundMark x1="73305" y1="22672" x2="75424" y2="26721"/>
                        <a14:foregroundMark x1="84322" y1="44130" x2="86441" y2="47368"/>
                        <a14:foregroundMark x1="62288" y1="91093" x2="77542" y2="92713"/>
                        <a14:foregroundMark x1="32203" y1="93927" x2="38136" y2="91903"/>
                        <a14:foregroundMark x1="88136" y1="48988" x2="95339" y2="4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27" y="1854991"/>
            <a:ext cx="745706" cy="5698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660299-1DAF-4FC4-B2B6-EC8AE89948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17" b="93522" l="6356" r="95339">
                        <a14:foregroundMark x1="11441" y1="39676" x2="11441" y2="43725"/>
                        <a14:foregroundMark x1="8898" y1="34413" x2="8051" y2="46559"/>
                        <a14:foregroundMark x1="6356" y1="63563" x2="8051" y2="74494"/>
                        <a14:foregroundMark x1="73729" y1="23077" x2="77542" y2="29960"/>
                        <a14:foregroundMark x1="73305" y1="22672" x2="75424" y2="26721"/>
                        <a14:foregroundMark x1="84322" y1="44130" x2="86441" y2="47368"/>
                        <a14:foregroundMark x1="62288" y1="91093" x2="77542" y2="92713"/>
                        <a14:foregroundMark x1="32203" y1="93927" x2="38136" y2="91903"/>
                        <a14:foregroundMark x1="88136" y1="48988" x2="95339" y2="4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25" y="3636750"/>
            <a:ext cx="745706" cy="5698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D60A10-B871-4F95-A197-310F4B19E7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17" b="93522" l="6356" r="95339">
                        <a14:foregroundMark x1="11441" y1="39676" x2="11441" y2="43725"/>
                        <a14:foregroundMark x1="8898" y1="34413" x2="8051" y2="46559"/>
                        <a14:foregroundMark x1="6356" y1="63563" x2="8051" y2="74494"/>
                        <a14:foregroundMark x1="73729" y1="23077" x2="77542" y2="29960"/>
                        <a14:foregroundMark x1="73305" y1="22672" x2="75424" y2="26721"/>
                        <a14:foregroundMark x1="84322" y1="44130" x2="86441" y2="47368"/>
                        <a14:foregroundMark x1="62288" y1="91093" x2="77542" y2="92713"/>
                        <a14:foregroundMark x1="32203" y1="93927" x2="38136" y2="91903"/>
                        <a14:foregroundMark x1="88136" y1="48988" x2="95339" y2="4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7" y="4839554"/>
            <a:ext cx="745706" cy="569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062451" y="2475218"/>
            <a:ext cx="441435" cy="95378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704919" y="2898830"/>
            <a:ext cx="1116312" cy="472051"/>
            <a:chOff x="1870518" y="1440653"/>
            <a:chExt cx="1116312" cy="4616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522043"/>
                  </p:ext>
                </p:extLst>
              </p:nvPr>
            </p:nvGraphicFramePr>
            <p:xfrm>
              <a:off x="3044029" y="2219599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522043"/>
                  </p:ext>
                </p:extLst>
              </p:nvPr>
            </p:nvGraphicFramePr>
            <p:xfrm>
              <a:off x="3044029" y="2219599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17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5721589" y="342900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6775233" y="346533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7949801" y="346533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9034751" y="3473040"/>
            <a:ext cx="68621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2433553" y="3370881"/>
            <a:ext cx="18473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51D7E5-3EA3-4BA5-99EB-7F4F74C06D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6464" y="1171254"/>
            <a:ext cx="9205644" cy="479100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449362" y="92008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2337253" y="89574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</p:spTree>
    <p:extLst>
      <p:ext uri="{BB962C8B-B14F-4D97-AF65-F5344CB8AC3E}">
        <p14:creationId xmlns:p14="http://schemas.microsoft.com/office/powerpoint/2010/main" val="58220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F8065723-674E-4AD6-AD94-B9D78E04398C}"/>
  <p:tag name="ISPRING_PLAYER_LAYOUT_TYPE" val="Video"/>
  <p:tag name="TIMING" val="|54.452|21.951|16.209|13.831|15.522|18.688|2.619|2.803|3.28|2.564|2.614|2.235|2.307|2.97|2.171"/>
  <p:tag name="GENSWF_SLIDE_TITLE" val="Hướng dẫn học sinh luyện học thuộc lòng bảng nhân 2."/>
  <p:tag name="GENSWF_ADVANCE_TIME" val="171.921"/>
  <p:tag name="ISPRING_SLIDE_ID_2" val="{0A91EBBF-5F25-40CA-96A2-EC8EF63B756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2181</TotalTime>
  <Words>503</Words>
  <Application>Microsoft Office PowerPoint</Application>
  <PresentationFormat>Widescreen</PresentationFormat>
  <Paragraphs>125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Microsoft YaHei</vt:lpstr>
      <vt:lpstr>Arial</vt:lpstr>
      <vt:lpstr>Arial-Rounded</vt:lpstr>
      <vt:lpstr>Calibri</vt:lpstr>
      <vt:lpstr>Calibri Light</vt:lpstr>
      <vt:lpstr>Cambria Math</vt:lpstr>
      <vt:lpstr>DFPOP1-W9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TRÒ CHƠI:  AI NHANH , AI ĐÚNG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MAIHUNG</cp:lastModifiedBy>
  <cp:revision>211</cp:revision>
  <dcterms:created xsi:type="dcterms:W3CDTF">2021-06-02T01:34:28Z</dcterms:created>
  <dcterms:modified xsi:type="dcterms:W3CDTF">2025-04-12T15:18:01Z</dcterms:modified>
</cp:coreProperties>
</file>