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8"/>
  </p:notesMasterIdLst>
  <p:sldIdLst>
    <p:sldId id="702" r:id="rId2"/>
    <p:sldId id="703" r:id="rId3"/>
    <p:sldId id="289" r:id="rId4"/>
    <p:sldId id="297" r:id="rId5"/>
    <p:sldId id="291" r:id="rId6"/>
    <p:sldId id="29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2848" autoAdjust="0"/>
  </p:normalViewPr>
  <p:slideViewPr>
    <p:cSldViewPr snapToGrid="0">
      <p:cViewPr varScale="1">
        <p:scale>
          <a:sx n="89" d="100"/>
          <a:sy n="89"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12/04/2025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25662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00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2344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382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30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62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919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12700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639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84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069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83042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64033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EAD3A2B4-90E0-4801-AAA1-42E8B6A5E8D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8720869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650" r:id="rId13"/>
    <p:sldLayoutId id="2147483660" r:id="rId14"/>
    <p:sldLayoutId id="2147483661" r:id="rId15"/>
    <p:sldLayoutId id="2147483662" r:id="rId16"/>
    <p:sldLayoutId id="2147483663" r:id="rId17"/>
    <p:sldLayoutId id="2147483664" r:id="rId18"/>
    <p:sldLayoutId id="2147483665"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dirty="0">
              <a:solidFill>
                <a:prstClr val="black"/>
              </a:solidFill>
              <a:latin typeface="DFPOP1-W9"/>
            </a:endParaRPr>
          </a:p>
        </p:txBody>
      </p:sp>
      <p:sp>
        <p:nvSpPr>
          <p:cNvPr id="5" name="TextBox 4"/>
          <p:cNvSpPr txBox="1"/>
          <p:nvPr/>
        </p:nvSpPr>
        <p:spPr>
          <a:xfrm>
            <a:off x="1" y="1448302"/>
            <a:ext cx="12151435" cy="1477328"/>
          </a:xfrm>
          <a:prstGeom prst="rect">
            <a:avLst/>
          </a:prstGeom>
          <a:noFill/>
        </p:spPr>
        <p:txBody>
          <a:bodyPr wrap="square">
            <a:spAutoFit/>
          </a:bodyPr>
          <a:lstStyle/>
          <a:p>
            <a:pPr algn="ctr" defTabSz="685783">
              <a:defRPr/>
            </a:pPr>
            <a:r>
              <a:rPr lang="en-US" sz="4500" b="1" dirty="0">
                <a:solidFill>
                  <a:srgbClr val="FF0000"/>
                </a:solidFill>
                <a:latin typeface="Times New Roman" panose="02020603050405020304" pitchFamily="18" charset="0"/>
                <a:cs typeface="Times New Roman" panose="02020603050405020304" pitchFamily="18" charset="0"/>
              </a:rPr>
              <a:t>NHIỆT LIỆT CHÀO MỪNG </a:t>
            </a:r>
          </a:p>
          <a:p>
            <a:pPr algn="ctr" defTabSz="685783">
              <a:defRPr/>
            </a:pPr>
            <a:r>
              <a:rPr lang="en-US" sz="4500" b="1" dirty="0">
                <a:solidFill>
                  <a:srgbClr val="FF0000"/>
                </a:solidFill>
                <a:latin typeface="Times New Roman" panose="02020603050405020304" pitchFamily="18" charset="0"/>
                <a:cs typeface="Times New Roman" panose="02020603050405020304" pitchFamily="18" charset="0"/>
              </a:rPr>
              <a:t>CÁC THẦY, CÔ GIÁO VỀ DỰ GIỜ LỚP 2A</a:t>
            </a:r>
            <a:endParaRPr lang="en-US" sz="4500"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31634" y="4427958"/>
            <a:ext cx="8506519" cy="584775"/>
          </a:xfrm>
          <a:prstGeom prst="rect">
            <a:avLst/>
          </a:prstGeom>
          <a:noFill/>
        </p:spPr>
        <p:txBody>
          <a:bodyPr wrap="square">
            <a:spAutoFit/>
          </a:bodyPr>
          <a:lstStyle/>
          <a:p>
            <a:pPr algn="ctr" defTabSz="685783">
              <a:defRPr/>
            </a:pPr>
            <a:r>
              <a:rPr lang="en-US" sz="3200" b="1" dirty="0">
                <a:solidFill>
                  <a:srgbClr val="FF0000"/>
                </a:solidFill>
                <a:latin typeface="Times New Roman" panose="02020603050405020304" pitchFamily="18" charset="0"/>
                <a:cs typeface="Times New Roman" panose="02020603050405020304" pitchFamily="18" charset="0"/>
              </a:rPr>
              <a:t>GV: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Tree>
    <p:extLst>
      <p:ext uri="{BB962C8B-B14F-4D97-AF65-F5344CB8AC3E}">
        <p14:creationId xmlns:p14="http://schemas.microsoft.com/office/powerpoint/2010/main" val="284062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2844801" y="1557418"/>
            <a:ext cx="6257927" cy="2800960"/>
          </a:xfrm>
          <a:prstGeom prst="rect">
            <a:avLst/>
          </a:prstGeom>
          <a:noFill/>
        </p:spPr>
        <p:txBody>
          <a:bodyPr wrap="square" rtlCol="0">
            <a:spAutoFit/>
          </a:bodyPr>
          <a:lstStyle/>
          <a:p>
            <a:pPr algn="ctr"/>
            <a:r>
              <a:rPr lang="en-US" sz="5867" b="1" dirty="0">
                <a:solidFill>
                  <a:srgbClr val="0000FF"/>
                </a:solidFill>
                <a:effectLst>
                  <a:outerShdw blurRad="38100" dist="38100" dir="2700000" algn="tl">
                    <a:srgbClr val="000000">
                      <a:alpha val="43137"/>
                    </a:srgbClr>
                  </a:outerShdw>
                </a:effectLst>
              </a:rPr>
              <a:t>BÀI </a:t>
            </a:r>
            <a:r>
              <a:rPr lang="en-US" sz="5867" b="1" dirty="0" smtClean="0">
                <a:solidFill>
                  <a:srgbClr val="0000FF"/>
                </a:solidFill>
                <a:effectLst>
                  <a:outerShdw blurRad="38100" dist="38100" dir="2700000" algn="tl">
                    <a:srgbClr val="000000">
                      <a:alpha val="43137"/>
                    </a:srgbClr>
                  </a:outerShdw>
                </a:effectLst>
              </a:rPr>
              <a:t>43</a:t>
            </a:r>
            <a:endParaRPr lang="en-US" sz="5867" b="1" dirty="0">
              <a:solidFill>
                <a:srgbClr val="0000FF"/>
              </a:solidFill>
              <a:effectLst>
                <a:outerShdw blurRad="38100" dist="38100" dir="2700000" algn="tl">
                  <a:srgbClr val="000000">
                    <a:alpha val="43137"/>
                  </a:srgbClr>
                </a:outerShdw>
              </a:effectLst>
            </a:endParaRPr>
          </a:p>
          <a:p>
            <a:pPr algn="ctr"/>
            <a:r>
              <a:rPr lang="en-US" sz="5867" b="1" dirty="0" smtClean="0">
                <a:solidFill>
                  <a:srgbClr val="0000FF"/>
                </a:solidFill>
                <a:effectLst>
                  <a:outerShdw blurRad="38100" dist="38100" dir="2700000" algn="tl">
                    <a:srgbClr val="000000">
                      <a:alpha val="43137"/>
                    </a:srgbClr>
                  </a:outerShdw>
                </a:effectLst>
              </a:rPr>
              <a:t>BẢNG CHIA 2</a:t>
            </a:r>
            <a:endParaRPr lang="en-US" sz="5867" b="1" dirty="0">
              <a:solidFill>
                <a:srgbClr val="0000FF"/>
              </a:solidFill>
              <a:effectLst>
                <a:outerShdw blurRad="38100" dist="38100" dir="2700000" algn="tl">
                  <a:srgbClr val="000000">
                    <a:alpha val="43137"/>
                  </a:srgbClr>
                </a:outerShdw>
              </a:effectLst>
            </a:endParaRPr>
          </a:p>
          <a:p>
            <a:pPr algn="ctr"/>
            <a:r>
              <a:rPr lang="en-US" sz="5867" b="1" dirty="0">
                <a:solidFill>
                  <a:srgbClr val="0000FF"/>
                </a:solidFill>
                <a:effectLst>
                  <a:outerShdw blurRad="38100" dist="38100" dir="2700000" algn="tl">
                    <a:srgbClr val="000000">
                      <a:alpha val="43137"/>
                    </a:srgbClr>
                  </a:outerShdw>
                </a:effectLst>
              </a:rPr>
              <a:t>(</a:t>
            </a:r>
            <a:r>
              <a:rPr lang="en-US" sz="5867" b="1" dirty="0" err="1">
                <a:solidFill>
                  <a:srgbClr val="0000FF"/>
                </a:solidFill>
                <a:effectLst>
                  <a:outerShdw blurRad="38100" dist="38100" dir="2700000" algn="tl">
                    <a:srgbClr val="000000">
                      <a:alpha val="43137"/>
                    </a:srgbClr>
                  </a:outerShdw>
                </a:effectLst>
              </a:rPr>
              <a:t>Tiết</a:t>
            </a:r>
            <a:r>
              <a:rPr lang="en-US" sz="5867" b="1" dirty="0">
                <a:solidFill>
                  <a:srgbClr val="0000FF"/>
                </a:solidFill>
                <a:effectLst>
                  <a:outerShdw blurRad="38100" dist="38100" dir="2700000" algn="tl">
                    <a:srgbClr val="000000">
                      <a:alpha val="43137"/>
                    </a:srgbClr>
                  </a:outerShdw>
                </a:effectLst>
              </a:rPr>
              <a:t> </a:t>
            </a:r>
            <a:r>
              <a:rPr lang="en-US" sz="5867" b="1" dirty="0" smtClean="0">
                <a:solidFill>
                  <a:srgbClr val="0000FF"/>
                </a:solidFill>
                <a:effectLst>
                  <a:outerShdw blurRad="38100" dist="38100" dir="2700000" algn="tl">
                    <a:srgbClr val="000000">
                      <a:alpha val="43137"/>
                    </a:srgbClr>
                  </a:outerShdw>
                </a:effectLst>
              </a:rPr>
              <a:t>2)</a:t>
            </a:r>
            <a:endParaRPr lang="en-US" sz="5867"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316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2180</TotalTime>
  <Words>251</Words>
  <Application>Microsoft Office PowerPoint</Application>
  <PresentationFormat>Widescreen</PresentationFormat>
  <Paragraphs>108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DFPOP1-W9</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MAIHUNG</cp:lastModifiedBy>
  <cp:revision>210</cp:revision>
  <dcterms:created xsi:type="dcterms:W3CDTF">2021-06-02T01:34:28Z</dcterms:created>
  <dcterms:modified xsi:type="dcterms:W3CDTF">2025-04-12T15:16:25Z</dcterms:modified>
</cp:coreProperties>
</file>