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63" r:id="rId1"/>
  </p:sldMasterIdLst>
  <p:notesMasterIdLst>
    <p:notesMasterId r:id="rId13"/>
  </p:notesMasterIdLst>
  <p:sldIdLst>
    <p:sldId id="437" r:id="rId2"/>
    <p:sldId id="438" r:id="rId3"/>
    <p:sldId id="403" r:id="rId4"/>
    <p:sldId id="429" r:id="rId5"/>
    <p:sldId id="430" r:id="rId6"/>
    <p:sldId id="415" r:id="rId7"/>
    <p:sldId id="432" r:id="rId8"/>
    <p:sldId id="431" r:id="rId9"/>
    <p:sldId id="414" r:id="rId10"/>
    <p:sldId id="434" r:id="rId11"/>
    <p:sldId id="376" r:id="rId12"/>
  </p:sldIdLst>
  <p:sldSz cx="12161838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rial-Rounded" panose="020B0500000000000000" charset="0"/>
      <p:regular r:id="rId18"/>
    </p:embeddedFont>
    <p:embeddedFont>
      <p:font typeface="Cambria Math" panose="02040503050406030204" pitchFamily="18" charset="0"/>
      <p:regular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9AA0A6"/>
          </p15:clr>
        </p15:guide>
        <p15:guide id="2" pos="3831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66FFFF"/>
    <a:srgbClr val="FFCCFF"/>
    <a:srgbClr val="FFFFFF"/>
    <a:srgbClr val="000000"/>
    <a:srgbClr val="FDFDFD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EF1B7E-2954-40CD-BDFF-352CDE316BF0}">
  <a:tblStyle styleId="{F6EF1B7E-2954-40CD-BDFF-352CDE316B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7020349-038C-4B12-812B-80D5B1CA23E0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F3"/>
          </a:solidFill>
        </a:fill>
      </a:tcStyle>
    </a:wholeTbl>
    <a:band1H>
      <a:tcTxStyle/>
      <a:tcStyle>
        <a:tcBdr/>
        <a:fill>
          <a:solidFill>
            <a:srgbClr val="CBD7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7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EB2FC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EB2F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7AAF5A7-9B38-4154-9297-491F9BE39660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8"/>
          </a:solidFill>
        </a:fill>
      </a:tcStyle>
    </a:wholeTbl>
    <a:band1H>
      <a:tcTxStyle/>
      <a:tcStyle>
        <a:tcBdr/>
        <a:fill>
          <a:solidFill>
            <a:srgbClr val="CECB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B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C3A3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C3A3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3E77C31-2019-4B12-B55A-F6D9769C7B97}" styleName="Table_3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BD2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CBD2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BDBE4F2-B8FE-4458-AF71-65F8E7462FEE}" styleName="Table_4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FE6"/>
          </a:solidFill>
        </a:fill>
      </a:tcStyle>
    </a:wholeTbl>
    <a:band1H>
      <a:tcTxStyle/>
      <a:tcStyle>
        <a:tcBdr/>
        <a:fill>
          <a:solidFill>
            <a:srgbClr val="FAD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949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949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F2048B1-7F1C-4A9F-840B-3FBF44DC14C1}" styleName="Table_5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ED"/>
          </a:solidFill>
        </a:fill>
      </a:tcStyle>
    </a:wholeTbl>
    <a:band1H>
      <a:tcTxStyle/>
      <a:tcStyle>
        <a:tcBdr/>
        <a:fill>
          <a:solidFill>
            <a:srgbClr val="CAD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69E78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69E78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1844310-C890-498D-90E3-C0A12AD40BFB}" styleName="Table_6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3E9"/>
          </a:solidFill>
        </a:fill>
      </a:tcStyle>
    </a:wholeTbl>
    <a:band1H>
      <a:tcTxStyle/>
      <a:tcStyle>
        <a:tcBdr/>
        <a:fill>
          <a:solidFill>
            <a:srgbClr val="DEE7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E7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869FB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869FB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869FB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869FB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8455" autoAdjust="0"/>
  </p:normalViewPr>
  <p:slideViewPr>
    <p:cSldViewPr snapToGrid="0">
      <p:cViewPr varScale="1">
        <p:scale>
          <a:sx n="80" d="100"/>
          <a:sy n="80" d="100"/>
        </p:scale>
        <p:origin x="62" y="20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41996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06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53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14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69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06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502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8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39E0-73BF-485B-91BE-D0D8B7DAE523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GV: 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0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C3DF-E65F-4DBA-8D9D-3CC92EBE10DE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GV: 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8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7C96-FB26-4EFE-B931-40E495D8F882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GV: 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2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ABF2-C617-435A-B977-FCEF169AAAFD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GV: 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3E20-A30F-4ED6-8B43-72750055461D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GV: 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7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7126-7E7D-4A92-A084-95D86B8D3325}" type="datetime1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GV: Chu Thị Soa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1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9E25-51F0-4C4E-B147-57B4D73C764E}" type="datetime1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GV: Chu Thị Soa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3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EB60-0DCD-494F-B118-5321EF555BF0}" type="datetime1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GV: Chu Thị Soa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2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8E18-B262-4B1A-900A-CD89F18A6C4C}" type="datetime1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GV: Chu Thị Soa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8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0BE7-D1E8-4D80-AA9D-2CA1668598F3}" type="datetime1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GV: Chu Thị Soa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9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B1E0-4D62-4FC0-812C-7092823A2FA6}" type="datetime1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GV: Chu Thị Soa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2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1D4D2-D7E0-40F2-AC35-F18AC1914866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GV: 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hf hdr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5" Type="http://schemas.openxmlformats.org/officeDocument/2006/relationships/image" Target="../media/image9.png"/><Relationship Id="rId10" Type="http://schemas.openxmlformats.org/officeDocument/2006/relationships/image" Target="../media/image60.png"/><Relationship Id="rId4" Type="http://schemas.microsoft.com/office/2007/relationships/hdphoto" Target="../media/hdphoto1.wdp"/><Relationship Id="rId9" Type="http://schemas.openxmlformats.org/officeDocument/2006/relationships/image" Target="../media/image50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85"/>
            <a:ext cx="12161838" cy="6841033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068">
              <a:defRPr/>
            </a:pPr>
            <a:endParaRPr lang="en-US" sz="1859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347" y="1453201"/>
            <a:ext cx="12222722" cy="1402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4069">
              <a:defRPr/>
            </a:pPr>
            <a:r>
              <a:rPr lang="en-US" sz="425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4069">
              <a:defRPr/>
            </a:pPr>
            <a:r>
              <a:rPr lang="en-US" sz="425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56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1581" y="386371"/>
            <a:ext cx="7053462" cy="521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069">
              <a:defRPr/>
            </a:pPr>
            <a:r>
              <a:rPr lang="en-US" sz="2793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1580" y="3137821"/>
            <a:ext cx="8485474" cy="583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4069">
              <a:defRPr/>
            </a:pPr>
            <a:r>
              <a:rPr lang="en-US" sz="31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2458"/>
            <a:ext cx="12166693" cy="1353546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0" y="5438881"/>
            <a:ext cx="4318062" cy="1353546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597" y="3176620"/>
            <a:ext cx="2466479" cy="36158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67276" y="4326280"/>
            <a:ext cx="8485474" cy="583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4069">
              <a:defRPr/>
            </a:pPr>
            <a:r>
              <a:rPr lang="en-US" sz="31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51114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https://f6-zpcloud.zdn.vn/4690658332911987656/326a3d700300cf5e9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06" y="284420"/>
            <a:ext cx="3225579" cy="106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DF4D3C-9B79-4DA8-BAA4-046BF64B6CAF}"/>
              </a:ext>
            </a:extLst>
          </p:cNvPr>
          <p:cNvSpPr txBox="1"/>
          <p:nvPr/>
        </p:nvSpPr>
        <p:spPr>
          <a:xfrm>
            <a:off x="1384860" y="171093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0CFAA6-972C-449A-A1B0-A24247641393}"/>
              </a:ext>
            </a:extLst>
          </p:cNvPr>
          <p:cNvSpPr txBox="1"/>
          <p:nvPr/>
        </p:nvSpPr>
        <p:spPr>
          <a:xfrm>
            <a:off x="1455155" y="350965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00607C-9D4E-4ECC-B11F-0119F3D08807}"/>
              </a:ext>
            </a:extLst>
          </p:cNvPr>
          <p:cNvSpPr txBox="1"/>
          <p:nvPr/>
        </p:nvSpPr>
        <p:spPr>
          <a:xfrm>
            <a:off x="1433765" y="494791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</a:t>
            </a:r>
            <a:endParaRPr lang="vi-VN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20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20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Kết quả hình ảnh cho hình nền đẹp cho bài giảng điện tử"/>
          <p:cNvSpPr>
            <a:spLocks noChangeAspect="1" noChangeArrowheads="1"/>
          </p:cNvSpPr>
          <p:nvPr/>
        </p:nvSpPr>
        <p:spPr bwMode="auto">
          <a:xfrm>
            <a:off x="155190" y="-135622"/>
            <a:ext cx="304046" cy="3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14" tIns="45607" rIns="91214" bIns="45607" numCol="1" anchor="t" anchorCtr="0" compatLnSpc="1">
            <a:prstTxWarp prst="textNoShape">
              <a:avLst/>
            </a:prstTxWarp>
          </a:bodyPr>
          <a:lstStyle/>
          <a:p>
            <a:endParaRPr lang="en-US" sz="1859"/>
          </a:p>
        </p:txBody>
      </p:sp>
      <p:sp>
        <p:nvSpPr>
          <p:cNvPr id="5" name="AutoShape 4" descr="Kết quả hình ảnh cho hình nền đẹp cho bài giảng điện tử"/>
          <p:cNvSpPr>
            <a:spLocks noChangeAspect="1" noChangeArrowheads="1"/>
          </p:cNvSpPr>
          <p:nvPr/>
        </p:nvSpPr>
        <p:spPr bwMode="auto">
          <a:xfrm>
            <a:off x="307213" y="16401"/>
            <a:ext cx="304046" cy="3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14" tIns="45607" rIns="91214" bIns="45607" numCol="1" anchor="t" anchorCtr="0" compatLnSpc="1">
            <a:prstTxWarp prst="textNoShape">
              <a:avLst/>
            </a:prstTxWarp>
          </a:bodyPr>
          <a:lstStyle/>
          <a:p>
            <a:endParaRPr lang="en-US" sz="1859"/>
          </a:p>
        </p:txBody>
      </p:sp>
      <p:sp>
        <p:nvSpPr>
          <p:cNvPr id="7" name="AutoShape 6" descr="Kết quả hình ảnh cho hình nền đẹp cho bài giảng điện tử"/>
          <p:cNvSpPr>
            <a:spLocks noChangeAspect="1" noChangeArrowheads="1"/>
          </p:cNvSpPr>
          <p:nvPr/>
        </p:nvSpPr>
        <p:spPr bwMode="auto">
          <a:xfrm>
            <a:off x="459236" y="168424"/>
            <a:ext cx="304046" cy="3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14" tIns="45607" rIns="91214" bIns="45607" numCol="1" anchor="t" anchorCtr="0" compatLnSpc="1">
            <a:prstTxWarp prst="textNoShape">
              <a:avLst/>
            </a:prstTxWarp>
          </a:bodyPr>
          <a:lstStyle/>
          <a:p>
            <a:endParaRPr lang="en-US" sz="1859"/>
          </a:p>
        </p:txBody>
      </p:sp>
      <p:sp>
        <p:nvSpPr>
          <p:cNvPr id="8" name="AutoShape 8" descr="Kết quả hình ảnh cho hình nền đẹp cho bài giảng điện tử"/>
          <p:cNvSpPr>
            <a:spLocks noChangeAspect="1" noChangeArrowheads="1"/>
          </p:cNvSpPr>
          <p:nvPr/>
        </p:nvSpPr>
        <p:spPr bwMode="auto">
          <a:xfrm>
            <a:off x="611259" y="320447"/>
            <a:ext cx="304046" cy="3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14" tIns="45607" rIns="91214" bIns="45607" numCol="1" anchor="t" anchorCtr="0" compatLnSpc="1">
            <a:prstTxWarp prst="textNoShape">
              <a:avLst/>
            </a:prstTxWarp>
          </a:bodyPr>
          <a:lstStyle/>
          <a:p>
            <a:endParaRPr lang="en-US" sz="1859"/>
          </a:p>
        </p:txBody>
      </p:sp>
      <p:sp>
        <p:nvSpPr>
          <p:cNvPr id="9" name="AutoShape 10" descr="Kết quả hình ảnh cho hình nền đẹp cho bài giảng điện tử"/>
          <p:cNvSpPr>
            <a:spLocks noChangeAspect="1" noChangeArrowheads="1"/>
          </p:cNvSpPr>
          <p:nvPr/>
        </p:nvSpPr>
        <p:spPr bwMode="auto">
          <a:xfrm>
            <a:off x="763282" y="472470"/>
            <a:ext cx="304046" cy="3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14" tIns="45607" rIns="91214" bIns="45607" numCol="1" anchor="t" anchorCtr="0" compatLnSpc="1">
            <a:prstTxWarp prst="textNoShape">
              <a:avLst/>
            </a:prstTxWarp>
          </a:bodyPr>
          <a:lstStyle/>
          <a:p>
            <a:endParaRPr lang="en-US" sz="1859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89CF31-1EBC-4200-BA74-9FB58F889D40}"/>
              </a:ext>
            </a:extLst>
          </p:cNvPr>
          <p:cNvSpPr/>
          <p:nvPr/>
        </p:nvSpPr>
        <p:spPr>
          <a:xfrm>
            <a:off x="3378468" y="1169590"/>
            <a:ext cx="5873466" cy="854331"/>
          </a:xfrm>
          <a:prstGeom prst="rect">
            <a:avLst/>
          </a:prstGeom>
          <a:solidFill>
            <a:schemeClr val="bg1"/>
          </a:solidFill>
        </p:spPr>
        <p:txBody>
          <a:bodyPr wrap="square" lIns="121725" tIns="60862" rIns="121725" bIns="60862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CỦNG CỐ - DẶN DÒ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11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89CF31-1EBC-4200-BA74-9FB58F889D40}"/>
              </a:ext>
            </a:extLst>
          </p:cNvPr>
          <p:cNvSpPr/>
          <p:nvPr/>
        </p:nvSpPr>
        <p:spPr>
          <a:xfrm>
            <a:off x="2002056" y="2048868"/>
            <a:ext cx="9217778" cy="854331"/>
          </a:xfrm>
          <a:prstGeom prst="rect">
            <a:avLst/>
          </a:prstGeom>
          <a:solidFill>
            <a:schemeClr val="bg1"/>
          </a:solidFill>
        </p:spPr>
        <p:txBody>
          <a:bodyPr wrap="square" lIns="121725" tIns="60862" rIns="121725" bIns="60862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1)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lòng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bảng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chia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89CF31-1EBC-4200-BA74-9FB58F889D40}"/>
              </a:ext>
            </a:extLst>
          </p:cNvPr>
          <p:cNvSpPr/>
          <p:nvPr/>
        </p:nvSpPr>
        <p:spPr>
          <a:xfrm>
            <a:off x="2002056" y="2834212"/>
            <a:ext cx="9217778" cy="854331"/>
          </a:xfrm>
          <a:prstGeom prst="rect">
            <a:avLst/>
          </a:prstGeom>
          <a:solidFill>
            <a:schemeClr val="bg1"/>
          </a:solidFill>
        </p:spPr>
        <p:txBody>
          <a:bodyPr wrap="square" lIns="121725" tIns="60862" rIns="121725" bIns="60862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2)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Xem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hôm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nay.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89CF31-1EBC-4200-BA74-9FB58F889D40}"/>
              </a:ext>
            </a:extLst>
          </p:cNvPr>
          <p:cNvSpPr/>
          <p:nvPr/>
        </p:nvSpPr>
        <p:spPr>
          <a:xfrm>
            <a:off x="1877074" y="3713490"/>
            <a:ext cx="8604838" cy="1784906"/>
          </a:xfrm>
          <a:prstGeom prst="rect">
            <a:avLst/>
          </a:prstGeom>
          <a:solidFill>
            <a:schemeClr val="bg1"/>
          </a:solidFill>
        </p:spPr>
        <p:txBody>
          <a:bodyPr wrap="square" lIns="121725" tIns="60862" rIns="121725" bIns="60862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)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Xem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trước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chung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2.</a:t>
            </a:r>
          </a:p>
          <a:p>
            <a:pPr lvl="0">
              <a:lnSpc>
                <a:spcPct val="150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            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28,29</a:t>
            </a:r>
          </a:p>
        </p:txBody>
      </p:sp>
    </p:spTree>
    <p:extLst>
      <p:ext uri="{BB962C8B-B14F-4D97-AF65-F5344CB8AC3E}">
        <p14:creationId xmlns:p14="http://schemas.microsoft.com/office/powerpoint/2010/main" val="4277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2837764" y="1562048"/>
            <a:ext cx="7739382" cy="279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52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52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en-US" sz="5852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52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CHUNG</a:t>
            </a:r>
          </a:p>
          <a:p>
            <a:pPr algn="ctr"/>
            <a:r>
              <a:rPr lang="en-US" sz="5852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5852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5852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1)</a:t>
            </a:r>
            <a:endParaRPr lang="en-US" sz="5852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525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8882" y="6356351"/>
            <a:ext cx="2736414" cy="365125"/>
          </a:xfrm>
        </p:spPr>
        <p:txBody>
          <a:bodyPr/>
          <a:lstStyle/>
          <a:p>
            <a:fld id="{C78C9A58-18C4-4B99-9846-0EFA9933F2BB}" type="slidenum">
              <a:rPr lang="en-US" smtClean="0"/>
              <a:t>3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2420319" y="1148700"/>
            <a:ext cx="4591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/>
              <a:t>Tìm </a:t>
            </a:r>
            <a:r>
              <a:rPr lang="vi-VN" sz="2800" b="1" dirty="0"/>
              <a:t>phép nhân thích hợp.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0D12927-4F33-47E7-98C9-E12DDF7325A8}"/>
              </a:ext>
            </a:extLst>
          </p:cNvPr>
          <p:cNvGrpSpPr/>
          <p:nvPr/>
        </p:nvGrpSpPr>
        <p:grpSpPr>
          <a:xfrm>
            <a:off x="1425079" y="1911569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45" name="Rectangle: Rounded Corners 12">
                <a:extLst>
                  <a:ext uri="{FF2B5EF4-FFF2-40B4-BE49-F238E27FC236}">
                    <a16:creationId xmlns:a16="http://schemas.microsoft.com/office/drawing/2014/main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40" name="Rectangle: Rounded Corners 13">
                <a:extLst>
                  <a:ext uri="{FF2B5EF4-FFF2-40B4-BE49-F238E27FC236}">
                    <a16:creationId xmlns:a16="http://schemas.microsoft.com/office/drawing/2014/main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36" name="Rectangle: Rounded Corners 14">
                <a:extLst>
                  <a:ext uri="{FF2B5EF4-FFF2-40B4-BE49-F238E27FC236}">
                    <a16:creationId xmlns:a16="http://schemas.microsoft.com/office/drawing/2014/main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5 = 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15</a:t>
                  </a:r>
                  <a:r>
                    <a:rPr lang="vi-VN" sz="2800" dirty="0" smtClean="0">
                      <a:solidFill>
                        <a:schemeClr val="tx1"/>
                      </a:solidFill>
                    </a:rPr>
                    <a:t> </a:t>
                  </a:r>
                  <a:endParaRPr lang="vi-VN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2492" r="-1869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30" name="Rectangle: Rounded Corners 4">
                <a:extLst>
                  <a:ext uri="{FF2B5EF4-FFF2-40B4-BE49-F238E27FC236}">
                    <a16:creationId xmlns:a16="http://schemas.microsoft.com/office/drawing/2014/main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29" name="Freeform: Shape 44">
              <a:extLst>
                <a:ext uri="{FF2B5EF4-FFF2-40B4-BE49-F238E27FC236}">
                  <a16:creationId xmlns:a16="http://schemas.microsoft.com/office/drawing/2014/main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28D1DDB-CE87-48BD-B68B-7A8C9FC00ADD}"/>
              </a:ext>
            </a:extLst>
          </p:cNvPr>
          <p:cNvSpPr/>
          <p:nvPr/>
        </p:nvSpPr>
        <p:spPr>
          <a:xfrm>
            <a:off x="7268469" y="3434793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76FBAA-EC5E-4E66-BB78-21D6DC1DCB58}"/>
              </a:ext>
            </a:extLst>
          </p:cNvPr>
          <p:cNvSpPr/>
          <p:nvPr/>
        </p:nvSpPr>
        <p:spPr>
          <a:xfrm>
            <a:off x="7268469" y="2298436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3AF0EF7-1423-47D2-ADB0-D84D8B503252}"/>
              </a:ext>
            </a:extLst>
          </p:cNvPr>
          <p:cNvSpPr/>
          <p:nvPr/>
        </p:nvSpPr>
        <p:spPr>
          <a:xfrm>
            <a:off x="7275502" y="3416778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2" name="Picture 5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6187" y="20861"/>
            <a:ext cx="2237784" cy="86349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315546" y="2111229"/>
            <a:ext cx="1895276" cy="2504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2" descr="https://f18-zpc.zdn.vn/6937433865934815294/36b0927f3faec1f098bf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33" y="1046345"/>
            <a:ext cx="1360894" cy="55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78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831" y="1738676"/>
            <a:ext cx="10368162" cy="30089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8C771C-9BFC-4784-9278-793C97B26CDF}"/>
              </a:ext>
            </a:extLst>
          </p:cNvPr>
          <p:cNvSpPr txBox="1"/>
          <p:nvPr/>
        </p:nvSpPr>
        <p:spPr>
          <a:xfrm>
            <a:off x="2160323" y="1781772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8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12A8A3-17A5-4C5F-9C4B-9F948D3C653B}"/>
              </a:ext>
            </a:extLst>
          </p:cNvPr>
          <p:cNvSpPr txBox="1"/>
          <p:nvPr/>
        </p:nvSpPr>
        <p:spPr>
          <a:xfrm>
            <a:off x="2151298" y="2349926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16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B0CA9F-6E67-4B73-82F9-26A45FEAE092}"/>
              </a:ext>
            </a:extLst>
          </p:cNvPr>
          <p:cNvSpPr txBox="1"/>
          <p:nvPr/>
        </p:nvSpPr>
        <p:spPr>
          <a:xfrm>
            <a:off x="4804400" y="1748256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14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4735ED-81AB-4792-A10D-87785AF7ED2D}"/>
              </a:ext>
            </a:extLst>
          </p:cNvPr>
          <p:cNvSpPr txBox="1"/>
          <p:nvPr/>
        </p:nvSpPr>
        <p:spPr>
          <a:xfrm>
            <a:off x="4796987" y="2349925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18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B975E4-702F-4BD4-A928-4E647B81CCAF}"/>
              </a:ext>
            </a:extLst>
          </p:cNvPr>
          <p:cNvSpPr txBox="1"/>
          <p:nvPr/>
        </p:nvSpPr>
        <p:spPr>
          <a:xfrm>
            <a:off x="7568006" y="1813355"/>
            <a:ext cx="109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15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1D3BB5-3156-428B-8FD8-A8657C952340}"/>
              </a:ext>
            </a:extLst>
          </p:cNvPr>
          <p:cNvSpPr txBox="1"/>
          <p:nvPr/>
        </p:nvSpPr>
        <p:spPr>
          <a:xfrm>
            <a:off x="7568006" y="2428103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25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58F184-4912-440B-A3CD-461C6CAC7651}"/>
              </a:ext>
            </a:extLst>
          </p:cNvPr>
          <p:cNvSpPr txBox="1"/>
          <p:nvPr/>
        </p:nvSpPr>
        <p:spPr>
          <a:xfrm>
            <a:off x="10396557" y="178718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30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FB00B-69EB-42F0-A9ED-8750DB45BD72}"/>
              </a:ext>
            </a:extLst>
          </p:cNvPr>
          <p:cNvSpPr txBox="1"/>
          <p:nvPr/>
        </p:nvSpPr>
        <p:spPr>
          <a:xfrm>
            <a:off x="10411382" y="2399504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40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5A8DA6-22DE-40C2-9C78-D09804CA0DD1}"/>
              </a:ext>
            </a:extLst>
          </p:cNvPr>
          <p:cNvSpPr txBox="1"/>
          <p:nvPr/>
        </p:nvSpPr>
        <p:spPr>
          <a:xfrm>
            <a:off x="2192429" y="3224470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6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690F9E-A0E0-41CE-9351-A40116EA6BE7}"/>
              </a:ext>
            </a:extLst>
          </p:cNvPr>
          <p:cNvSpPr txBox="1"/>
          <p:nvPr/>
        </p:nvSpPr>
        <p:spPr>
          <a:xfrm>
            <a:off x="2208710" y="3809956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8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1A6858-DF6B-4A11-8B93-F708D973CDC5}"/>
              </a:ext>
            </a:extLst>
          </p:cNvPr>
          <p:cNvSpPr txBox="1"/>
          <p:nvPr/>
        </p:nvSpPr>
        <p:spPr>
          <a:xfrm>
            <a:off x="4825499" y="3135088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9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8C8ECA-9EF5-4F22-B86B-D4B96C113DD1}"/>
              </a:ext>
            </a:extLst>
          </p:cNvPr>
          <p:cNvSpPr txBox="1"/>
          <p:nvPr/>
        </p:nvSpPr>
        <p:spPr>
          <a:xfrm>
            <a:off x="4925228" y="3789215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7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03F55E-F7EB-4972-A3E8-6498ACD5CBBA}"/>
              </a:ext>
            </a:extLst>
          </p:cNvPr>
          <p:cNvSpPr txBox="1"/>
          <p:nvPr/>
        </p:nvSpPr>
        <p:spPr>
          <a:xfrm>
            <a:off x="7684287" y="3177678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3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2B1433-BF21-4FB9-9F58-FDDF0A29B44A}"/>
              </a:ext>
            </a:extLst>
          </p:cNvPr>
          <p:cNvSpPr txBox="1"/>
          <p:nvPr/>
        </p:nvSpPr>
        <p:spPr>
          <a:xfrm>
            <a:off x="7656260" y="3760844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4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731727-43E5-4091-BCDC-B4E2F26BF0E2}"/>
              </a:ext>
            </a:extLst>
          </p:cNvPr>
          <p:cNvSpPr txBox="1"/>
          <p:nvPr/>
        </p:nvSpPr>
        <p:spPr>
          <a:xfrm>
            <a:off x="10487021" y="3176891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6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0CDB99-9CA1-434C-9604-62EB88E8C70B}"/>
              </a:ext>
            </a:extLst>
          </p:cNvPr>
          <p:cNvSpPr txBox="1"/>
          <p:nvPr/>
        </p:nvSpPr>
        <p:spPr>
          <a:xfrm>
            <a:off x="10487021" y="3789215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9</a:t>
            </a:r>
            <a:endParaRPr lang="vi-VN" sz="3600" dirty="0">
              <a:solidFill>
                <a:srgbClr val="FF0000"/>
              </a:solidFill>
            </a:endParaRPr>
          </a:p>
        </p:txBody>
      </p:sp>
      <p:pic>
        <p:nvPicPr>
          <p:cNvPr id="29" name="Picture 2" descr="https://f22-zpc.zdn.vn/4204458886056986003/01bf5cfd832b7075293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55" y="612897"/>
            <a:ext cx="4344107" cy="74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96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7699" y="1017969"/>
            <a:ext cx="9138807" cy="62922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54148" y="433194"/>
            <a:ext cx="5891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Trò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chơi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dân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gian</a:t>
            </a:r>
            <a:r>
              <a:rPr lang="en-US" sz="3200" b="1" dirty="0" smtClean="0">
                <a:solidFill>
                  <a:srgbClr val="0000FF"/>
                </a:solidFill>
              </a:rPr>
              <a:t>: </a:t>
            </a:r>
            <a:r>
              <a:rPr lang="vi-VN" sz="3200" b="1" dirty="0" smtClean="0">
                <a:solidFill>
                  <a:srgbClr val="0000FF"/>
                </a:solidFill>
              </a:rPr>
              <a:t>Ô </a:t>
            </a:r>
            <a:r>
              <a:rPr lang="vi-VN" sz="3200" b="1" dirty="0">
                <a:solidFill>
                  <a:srgbClr val="0000FF"/>
                </a:solidFill>
              </a:rPr>
              <a:t>ăn quan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6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6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3035877" y="2406081"/>
            <a:ext cx="4436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solidFill>
                  <a:srgbClr val="FF0000"/>
                </a:solidFill>
              </a:rPr>
              <a:t>Làm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vào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vở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nháp</a:t>
            </a:r>
            <a:endParaRPr lang="vi-VN" sz="2800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2204333" y="159311"/>
            <a:ext cx="8319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/>
              <a:t>Trong trò chơi Ô ăn quan, mỗi ô có 5 viên sỏi. Hỏi 10 ô như vậy có tất cả bao nhiêu viên sỏi?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023270" y="799955"/>
            <a:ext cx="8990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6" descr="https://f19-zpc.zdn.vn/9062383020859654674/98f893b63067ce3997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68" y="253904"/>
            <a:ext cx="1155865" cy="46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8662450" y="799955"/>
            <a:ext cx="9789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021236" y="1389888"/>
            <a:ext cx="643679" cy="149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25141" y="1404796"/>
            <a:ext cx="1580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589298" y="1389888"/>
            <a:ext cx="7551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12" descr="https://f8.photo.talk.zdn.vn/2173369179906564532/b71ea01dd5cc2b9272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433" y="1544306"/>
            <a:ext cx="17907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64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7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4048407" y="2789791"/>
            <a:ext cx="3873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1 ô   : 5 </a:t>
            </a:r>
            <a:r>
              <a:rPr lang="en-US" sz="3600" b="1" dirty="0" err="1" smtClean="0">
                <a:solidFill>
                  <a:srgbClr val="0000FF"/>
                </a:solidFill>
              </a:rPr>
              <a:t>viên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2204333" y="159311"/>
            <a:ext cx="8319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/>
              <a:t>Trong trò chơi Ô ăn quan, mỗi ô có 5 viên sỏi. Hỏi 10 ô như vậy có tất cả bao nhiêu viên sỏi?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023270" y="799955"/>
            <a:ext cx="8990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6" descr="https://f19-zpc.zdn.vn/9062383020859654674/98f893b63067ce3997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68" y="253904"/>
            <a:ext cx="1155865" cy="46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8662450" y="799955"/>
            <a:ext cx="9789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021236" y="1389888"/>
            <a:ext cx="643679" cy="149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25141" y="1404796"/>
            <a:ext cx="1580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589298" y="1389888"/>
            <a:ext cx="7551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4048407" y="3627163"/>
            <a:ext cx="4258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10 ô : … </a:t>
            </a:r>
            <a:r>
              <a:rPr lang="en-US" sz="3600" b="1" dirty="0" err="1" smtClean="0">
                <a:solidFill>
                  <a:srgbClr val="0000FF"/>
                </a:solidFill>
              </a:rPr>
              <a:t>viên</a:t>
            </a:r>
            <a:r>
              <a:rPr lang="en-US" sz="3600" b="1" dirty="0" smtClean="0">
                <a:solidFill>
                  <a:srgbClr val="0000FF"/>
                </a:solidFill>
              </a:rPr>
              <a:t> ?</a:t>
            </a:r>
            <a:endParaRPr lang="vi-VN" sz="3600" b="1" dirty="0">
              <a:solidFill>
                <a:srgbClr val="0000FF"/>
              </a:solidFill>
            </a:endParaRPr>
          </a:p>
        </p:txBody>
      </p:sp>
      <p:pic>
        <p:nvPicPr>
          <p:cNvPr id="16" name="Picture 12" descr="https://f8.photo.talk.zdn.vn/2173369179906564532/b71ea01dd5cc2b9272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493" y="1969439"/>
            <a:ext cx="17907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42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8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2204333" y="159311"/>
            <a:ext cx="8319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/>
              <a:t>Trong trò chơi Ô ăn quan, mỗi ô có 5 viên sỏi. Hỏi 10 ô như vậy có tất cả bao nhiêu viên sỏi?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023270" y="799955"/>
            <a:ext cx="8990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6" descr="https://f19-zpc.zdn.vn/9062383020859654674/98f893b63067ce3997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68" y="253904"/>
            <a:ext cx="1155865" cy="46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8662450" y="799955"/>
            <a:ext cx="9789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021236" y="1389888"/>
            <a:ext cx="643679" cy="149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25141" y="1404796"/>
            <a:ext cx="1580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589298" y="1389888"/>
            <a:ext cx="7551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4" descr="https://f6.photo.talk.zdn.vn/725338758017583175/e67a07de720f8c51d51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028" y="1673189"/>
            <a:ext cx="15414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2723" y="6392183"/>
            <a:ext cx="2736414" cy="365125"/>
          </a:xfrm>
        </p:spPr>
        <p:txBody>
          <a:bodyPr/>
          <a:lstStyle/>
          <a:p>
            <a:fld id="{C78C9A58-18C4-4B99-9846-0EFA9933F2BB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444509" y="466329"/>
            <a:ext cx="8319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/>
              <a:t>Trong trò chơi Ô ăn quan, mỗi ô có 5 viên sỏi. Hỏi 10 ô như vậy có tất cả bao nhiêu viên sỏi?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2386424" y="2826779"/>
            <a:ext cx="737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00FF"/>
                </a:solidFill>
              </a:rPr>
              <a:t>10 ô như vậy có tất cả số viên sỏi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2858180" y="3484483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dirty="0" smtClean="0">
                    <a:solidFill>
                      <a:srgbClr val="0000FF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b="1" dirty="0">
                    <a:solidFill>
                      <a:srgbClr val="0000FF"/>
                    </a:solidFill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180" y="3484483"/>
                <a:ext cx="5065485" cy="523220"/>
              </a:xfrm>
              <a:prstGeom prst="rect">
                <a:avLst/>
              </a:prstGeom>
              <a:blipFill>
                <a:blip r:embed="rId3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603EFCC-795E-4BDE-ADC2-CD8DE0C7D920}"/>
              </a:ext>
            </a:extLst>
          </p:cNvPr>
          <p:cNvSpPr txBox="1"/>
          <p:nvPr/>
        </p:nvSpPr>
        <p:spPr>
          <a:xfrm>
            <a:off x="3792122" y="4262713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b="1" dirty="0">
                <a:solidFill>
                  <a:srgbClr val="0000FF"/>
                </a:solidFill>
              </a:rPr>
              <a:t>Đáp số: 50 viên sỏi.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2250584" y="4938333"/>
            <a:ext cx="737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</a:t>
            </a:r>
            <a:r>
              <a:rPr lang="vi-VN" sz="2800" b="1" dirty="0" smtClean="0">
                <a:solidFill>
                  <a:schemeClr val="tx1"/>
                </a:solidFill>
              </a:rPr>
              <a:t>ố </a:t>
            </a:r>
            <a:r>
              <a:rPr lang="vi-VN" sz="2800" b="1" dirty="0">
                <a:solidFill>
                  <a:schemeClr val="tx1"/>
                </a:solidFill>
              </a:rPr>
              <a:t>viên sỏi </a:t>
            </a:r>
            <a:r>
              <a:rPr lang="en-US" sz="2800" b="1" dirty="0" smtClean="0">
                <a:solidFill>
                  <a:schemeClr val="tx1"/>
                </a:solidFill>
              </a:rPr>
              <a:t>10 ô </a:t>
            </a:r>
            <a:r>
              <a:rPr lang="en-US" sz="2800" b="1" dirty="0" err="1" smtClean="0">
                <a:solidFill>
                  <a:schemeClr val="tx1"/>
                </a:solidFill>
              </a:rPr>
              <a:t>như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vậy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tất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cả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vi-VN" sz="2800" b="1" dirty="0" smtClean="0">
                <a:solidFill>
                  <a:schemeClr val="tx1"/>
                </a:solidFill>
              </a:rPr>
              <a:t>là</a:t>
            </a:r>
            <a:r>
              <a:rPr lang="vi-VN" sz="2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2746122" y="5613953"/>
            <a:ext cx="446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S</a:t>
            </a:r>
            <a:r>
              <a:rPr lang="vi-VN" sz="2800" b="1" dirty="0" smtClean="0">
                <a:solidFill>
                  <a:schemeClr val="tx1"/>
                </a:solidFill>
              </a:rPr>
              <a:t>ố </a:t>
            </a:r>
            <a:r>
              <a:rPr lang="vi-VN" sz="2800" b="1" dirty="0">
                <a:solidFill>
                  <a:schemeClr val="tx1"/>
                </a:solidFill>
              </a:rPr>
              <a:t>viên sỏi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tất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cả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vi-VN" sz="2800" b="1" dirty="0" smtClean="0">
                <a:solidFill>
                  <a:schemeClr val="tx1"/>
                </a:solidFill>
              </a:rPr>
              <a:t>là</a:t>
            </a:r>
            <a:r>
              <a:rPr lang="vi-VN" sz="2800" b="1" dirty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18" name="Picture 14" descr="https://f6.photo.talk.zdn.vn/725338758017583175/e67a07de720f8c51d51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78" y="1860569"/>
            <a:ext cx="15414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https://f19-zpc.zdn.vn/9062383020859654674/98f893b63067ce3997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93" y="559768"/>
            <a:ext cx="1155865" cy="46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72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333</Words>
  <Application>Microsoft Office PowerPoint</Application>
  <PresentationFormat>Custom</PresentationFormat>
  <Paragraphs>66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Arial-Rounded</vt:lpstr>
      <vt:lpstr>Cambria Math</vt:lpstr>
      <vt:lpstr>Arial</vt:lpstr>
      <vt:lpstr>Times New Roman</vt:lpstr>
      <vt:lpstr>DFPOP1-W9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Style Personal Organizer</dc:title>
  <dc:creator>PC</dc:creator>
  <cp:lastModifiedBy>MAIHUNG</cp:lastModifiedBy>
  <cp:revision>108</cp:revision>
  <dcterms:modified xsi:type="dcterms:W3CDTF">2025-04-13T02:25:14Z</dcterms:modified>
</cp:coreProperties>
</file>