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63" r:id="rId1"/>
  </p:sldMasterIdLst>
  <p:notesMasterIdLst>
    <p:notesMasterId r:id="rId13"/>
  </p:notesMasterIdLst>
  <p:sldIdLst>
    <p:sldId id="446" r:id="rId2"/>
    <p:sldId id="447" r:id="rId3"/>
    <p:sldId id="438" r:id="rId4"/>
    <p:sldId id="430" r:id="rId5"/>
    <p:sldId id="439" r:id="rId6"/>
    <p:sldId id="440" r:id="rId7"/>
    <p:sldId id="442" r:id="rId8"/>
    <p:sldId id="441" r:id="rId9"/>
    <p:sldId id="443" r:id="rId10"/>
    <p:sldId id="444" r:id="rId11"/>
    <p:sldId id="376" r:id="rId12"/>
  </p:sldIdLst>
  <p:sldSz cx="12161838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rial-Rounded" panose="020B0500000000000000" charset="0"/>
      <p:regular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AA0A6"/>
          </p15:clr>
        </p15:guide>
        <p15:guide id="2" pos="3831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66FFFF"/>
    <a:srgbClr val="FFCCFF"/>
    <a:srgbClr val="FFFFFF"/>
    <a:srgbClr val="000000"/>
    <a:srgbClr val="FDFDFD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EF1B7E-2954-40CD-BDFF-352CDE316BF0}">
  <a:tblStyle styleId="{F6EF1B7E-2954-40CD-BDFF-352CDE316B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7020349-038C-4B12-812B-80D5B1CA23E0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tcBdr/>
        <a:fill>
          <a:solidFill>
            <a:srgbClr val="CBD7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7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EB2F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EB2F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7AAF5A7-9B38-4154-9297-491F9BE39660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3A3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C3A3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3E77C31-2019-4B12-B55A-F6D9769C7B97}" styleName="Table_3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BDBE4F2-B8FE-4458-AF71-65F8E7462FEE}" styleName="Table_4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FE6"/>
          </a:solidFill>
        </a:fill>
      </a:tcStyle>
    </a:wholeTbl>
    <a:band1H>
      <a:tcTxStyle/>
      <a:tcStyle>
        <a:tcBdr/>
        <a:fill>
          <a:solidFill>
            <a:srgbClr val="FAD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949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949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F2048B1-7F1C-4A9F-840B-3FBF44DC14C1}" styleName="Table_5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ED"/>
          </a:solidFill>
        </a:fill>
      </a:tcStyle>
    </a:wholeTbl>
    <a:band1H>
      <a:tcTxStyle/>
      <a:tcStyle>
        <a:tcBdr/>
        <a:fill>
          <a:solidFill>
            <a:srgbClr val="CAD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69E78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9E78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1844310-C890-498D-90E3-C0A12AD40BFB}" styleName="Table_6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tcBdr/>
        <a:fill>
          <a:solidFill>
            <a:srgbClr val="DEE7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E7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869FB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869FB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869FB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869FB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8455" autoAdjust="0"/>
  </p:normalViewPr>
  <p:slideViewPr>
    <p:cSldViewPr snapToGrid="0">
      <p:cViewPr varScale="1">
        <p:scale>
          <a:sx n="87" d="100"/>
          <a:sy n="87" d="100"/>
        </p:scale>
        <p:origin x="533" y="5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41996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6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8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1917-CCAA-4850-9935-16EDD967AC6C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0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FA77-C19B-45BE-9FC2-CB528546DA82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8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DF5E3-9FD4-46C6-9420-E44EA5708F0D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2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7523-9055-4F46-B634-3F7DB586C1C4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63BA-3D43-4579-B0DF-997E96A6238F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7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C8FD-0CEA-4402-9BA1-491C9E472727}" type="datetime1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1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37FD-E82F-48B5-9DA7-8844989EA038}" type="datetime1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3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A3C-FC48-4BE9-9969-A712B145EFC7}" type="datetime1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2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3D2F-DD99-4E61-9E6A-8329429F2EB7}" type="datetime1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8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1943-3A5B-418C-9DF4-EEDAC25CEB1E}" type="datetime1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9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091A-CDDA-4E37-AF35-CA13A45A7762}" type="datetime1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2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A1744-7456-4876-A94D-0FB18F4819E8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hf hdr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85"/>
            <a:ext cx="12161838" cy="6841033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068">
              <a:defRPr/>
            </a:pPr>
            <a:endParaRPr lang="en-US" sz="1859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347" y="1453201"/>
            <a:ext cx="12222722" cy="1402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4069">
              <a:defRPr/>
            </a:pPr>
            <a:r>
              <a:rPr lang="en-US" sz="425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4069">
              <a:defRPr/>
            </a:pPr>
            <a:r>
              <a:rPr lang="en-US" sz="425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56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1581" y="386371"/>
            <a:ext cx="7053462" cy="521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069">
              <a:defRPr/>
            </a:pPr>
            <a:r>
              <a:rPr lang="en-US" sz="2793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1580" y="3137821"/>
            <a:ext cx="8485474" cy="583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4069">
              <a:defRPr/>
            </a:pP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2458"/>
            <a:ext cx="12166693" cy="1353546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0" y="5438881"/>
            <a:ext cx="4318062" cy="1353546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597" y="3176620"/>
            <a:ext cx="2466479" cy="36158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67276" y="4326280"/>
            <a:ext cx="8485474" cy="583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4069">
              <a:defRPr/>
            </a:pP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2331759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080F63-BAB2-4330-A372-085C8EE2D8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0634" y="62912"/>
            <a:ext cx="6749977" cy="68034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288586" y="2031823"/>
            <a:ext cx="24156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</a:t>
            </a:r>
            <a:endParaRPr lang="en-US" sz="3200" b="1" dirty="0" smtClean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ĐẾN </a:t>
            </a:r>
            <a:endParaRPr lang="en-US" sz="3200" b="1" dirty="0" smtClean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KHO</a:t>
            </a:r>
            <a:endParaRPr lang="en-US" sz="3200" b="1" dirty="0" smtClean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BÁU</a:t>
            </a:r>
          </a:p>
        </p:txBody>
      </p:sp>
      <p:pic>
        <p:nvPicPr>
          <p:cNvPr id="9" name="Picture 8" descr="Không có mô tả.">
            <a:extLst>
              <a:ext uri="{FF2B5EF4-FFF2-40B4-BE49-F238E27FC236}">
                <a16:creationId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4" y="834172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818" y="4521853"/>
            <a:ext cx="1693179" cy="142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</p:spPr>
      </p:pic>
      <p:sp>
        <p:nvSpPr>
          <p:cNvPr id="3" name="AutoShape 2" descr="Kết quả hình ảnh cho hình nền đẹp cho bài giảng điện tử"/>
          <p:cNvSpPr>
            <a:spLocks noChangeAspect="1" noChangeArrowheads="1"/>
          </p:cNvSpPr>
          <p:nvPr/>
        </p:nvSpPr>
        <p:spPr bwMode="auto">
          <a:xfrm>
            <a:off x="155190" y="-135622"/>
            <a:ext cx="304046" cy="3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/>
          <a:p>
            <a:endParaRPr lang="en-US" sz="1859"/>
          </a:p>
        </p:txBody>
      </p:sp>
      <p:sp>
        <p:nvSpPr>
          <p:cNvPr id="5" name="AutoShape 4" descr="Kết quả hình ảnh cho hình nền đẹp cho bài giảng điện tử"/>
          <p:cNvSpPr>
            <a:spLocks noChangeAspect="1" noChangeArrowheads="1"/>
          </p:cNvSpPr>
          <p:nvPr/>
        </p:nvSpPr>
        <p:spPr bwMode="auto">
          <a:xfrm>
            <a:off x="307213" y="16401"/>
            <a:ext cx="304046" cy="3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/>
          <a:p>
            <a:endParaRPr lang="en-US" sz="1859"/>
          </a:p>
        </p:txBody>
      </p:sp>
      <p:sp>
        <p:nvSpPr>
          <p:cNvPr id="7" name="AutoShape 6" descr="Kết quả hình ảnh cho hình nền đẹp cho bài giảng điện tử"/>
          <p:cNvSpPr>
            <a:spLocks noChangeAspect="1" noChangeArrowheads="1"/>
          </p:cNvSpPr>
          <p:nvPr/>
        </p:nvSpPr>
        <p:spPr bwMode="auto">
          <a:xfrm>
            <a:off x="459236" y="168424"/>
            <a:ext cx="304046" cy="3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/>
          <a:p>
            <a:endParaRPr lang="en-US" sz="1859"/>
          </a:p>
        </p:txBody>
      </p:sp>
      <p:sp>
        <p:nvSpPr>
          <p:cNvPr id="8" name="AutoShape 8" descr="Kết quả hình ảnh cho hình nền đẹp cho bài giảng điện tử"/>
          <p:cNvSpPr>
            <a:spLocks noChangeAspect="1" noChangeArrowheads="1"/>
          </p:cNvSpPr>
          <p:nvPr/>
        </p:nvSpPr>
        <p:spPr bwMode="auto">
          <a:xfrm>
            <a:off x="611259" y="320447"/>
            <a:ext cx="304046" cy="3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/>
          <a:p>
            <a:endParaRPr lang="en-US" sz="1859"/>
          </a:p>
        </p:txBody>
      </p:sp>
      <p:sp>
        <p:nvSpPr>
          <p:cNvPr id="9" name="AutoShape 10" descr="Kết quả hình ảnh cho hình nền đẹp cho bài giảng điện tử"/>
          <p:cNvSpPr>
            <a:spLocks noChangeAspect="1" noChangeArrowheads="1"/>
          </p:cNvSpPr>
          <p:nvPr/>
        </p:nvSpPr>
        <p:spPr bwMode="auto">
          <a:xfrm>
            <a:off x="763282" y="472470"/>
            <a:ext cx="304046" cy="3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/>
          <a:p>
            <a:endParaRPr lang="en-US" sz="1859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11</a:t>
            </a:fld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741698" y="65087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97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GV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: CHU THỊ SOA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221667" y="1342892"/>
            <a:ext cx="26100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CỦNG CỐ - DẶN DÒ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70182" y="2104659"/>
            <a:ext cx="7021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1)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thuộc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lòng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chia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học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2570182" y="2771984"/>
            <a:ext cx="43765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2)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hôm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nay.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93561" y="3704373"/>
            <a:ext cx="68873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3)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KHỐI TRỤ, KHỐI CẤU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         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34</a:t>
            </a:r>
          </a:p>
        </p:txBody>
      </p:sp>
    </p:spTree>
    <p:extLst>
      <p:ext uri="{BB962C8B-B14F-4D97-AF65-F5344CB8AC3E}">
        <p14:creationId xmlns:p14="http://schemas.microsoft.com/office/powerpoint/2010/main" val="4277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2837764" y="1562048"/>
            <a:ext cx="7739382" cy="279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52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52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en-US" sz="5852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52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CHUNG</a:t>
            </a:r>
          </a:p>
          <a:p>
            <a:pPr algn="ctr"/>
            <a:r>
              <a:rPr lang="en-US" sz="5852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5852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5852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5)</a:t>
            </a:r>
            <a:endParaRPr lang="en-US" sz="5852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651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10" descr="https://f6-zpcloud.zdn.vn/1634505763310762771/102db73082404e1e17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0908"/>
            <a:ext cx="2123090" cy="84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img.loigiaihay.com/picture/question_lgh/2021_51/1623984586-xeo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27" y="743586"/>
            <a:ext cx="11168784" cy="56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48129" y="2874577"/>
            <a:ext cx="630274" cy="346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32737" y="2874578"/>
            <a:ext cx="630274" cy="444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27313" y="2874577"/>
            <a:ext cx="630274" cy="346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1889" y="2874576"/>
            <a:ext cx="630274" cy="346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68947" y="2874576"/>
            <a:ext cx="630274" cy="346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562897" y="2848296"/>
            <a:ext cx="762815" cy="373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92496" y="5717958"/>
            <a:ext cx="630274" cy="346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00730" y="5717958"/>
            <a:ext cx="630274" cy="346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42450" y="5717958"/>
            <a:ext cx="630274" cy="346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769033" y="5728798"/>
            <a:ext cx="630274" cy="346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168947" y="5794115"/>
            <a:ext cx="630274" cy="270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537336" y="5794292"/>
            <a:ext cx="630274" cy="270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9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4</a:t>
            </a:fld>
            <a:endParaRPr lang="en-US"/>
          </a:p>
        </p:txBody>
      </p:sp>
      <p:pic>
        <p:nvPicPr>
          <p:cNvPr id="6146" name="Picture 2" descr="https://img.loigiaihay.com/picture/question_lgh/2021_51/1623984586-vlz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6" y="241540"/>
            <a:ext cx="11317856" cy="52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7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5</a:t>
            </a:fld>
            <a:endParaRPr lang="en-US"/>
          </a:p>
        </p:txBody>
      </p:sp>
      <p:pic>
        <p:nvPicPr>
          <p:cNvPr id="3074" name="Picture 2" descr="https://f4-zpcloud.zdn.vn/647039237293110615/0285b429a7156b4b3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5" y="256002"/>
            <a:ext cx="10146908" cy="156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643086" y="810465"/>
            <a:ext cx="1958928" cy="93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977560" y="863017"/>
            <a:ext cx="11859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254677" y="1418897"/>
            <a:ext cx="1538040" cy="169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80919" y="1435831"/>
            <a:ext cx="15916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885169" y="1437000"/>
            <a:ext cx="15916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41596" y="810465"/>
            <a:ext cx="15916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2" descr="https://f8.photo.talk.zdn.vn/2173369179906564532/b71ea01dd5cc2b9272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33" y="1544306"/>
            <a:ext cx="17907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3035877" y="2406081"/>
            <a:ext cx="4436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solidFill>
                  <a:srgbClr val="FF0000"/>
                </a:solidFill>
              </a:rPr>
              <a:t>Làm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vào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vở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nháp</a:t>
            </a:r>
            <a:endParaRPr lang="vi-VN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3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6</a:t>
            </a:fld>
            <a:endParaRPr lang="en-US"/>
          </a:p>
        </p:txBody>
      </p:sp>
      <p:pic>
        <p:nvPicPr>
          <p:cNvPr id="3074" name="Picture 2" descr="https://f4-zpcloud.zdn.vn/647039237293110615/0285b429a7156b4b3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5" y="256002"/>
            <a:ext cx="10146908" cy="156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643086" y="810465"/>
            <a:ext cx="1958928" cy="93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977560" y="863017"/>
            <a:ext cx="11859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254677" y="1418897"/>
            <a:ext cx="1538040" cy="169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80919" y="1435831"/>
            <a:ext cx="15916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885169" y="1437000"/>
            <a:ext cx="15916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41596" y="810465"/>
            <a:ext cx="15916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2" descr="https://f8.photo.talk.zdn.vn/2173369179906564532/b71ea01dd5cc2b9272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33" y="1544306"/>
            <a:ext cx="17907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s://f4-zpcloud.zdn.vn/3970316858630735915/ef8137643a58f606af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911" y="2222515"/>
            <a:ext cx="4193536" cy="78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6-zpcloud.zdn.vn/6250451821250485107/f9c980818dbd41e318a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346" y="2780238"/>
            <a:ext cx="4172666" cy="78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ttps://f6.photo.talk.zdn.vn/725338758017583175/e67a07de720f8c51d51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948" y="3456154"/>
            <a:ext cx="15414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3383544" y="4260158"/>
            <a:ext cx="4436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solidFill>
                  <a:srgbClr val="FF0000"/>
                </a:solidFill>
              </a:rPr>
              <a:t>Làm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vào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vở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toán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trường</a:t>
            </a:r>
            <a:endParaRPr lang="vi-VN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5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7</a:t>
            </a:fld>
            <a:endParaRPr lang="en-US"/>
          </a:p>
        </p:txBody>
      </p:sp>
      <p:pic>
        <p:nvPicPr>
          <p:cNvPr id="3074" name="Picture 2" descr="https://f4-zpcloud.zdn.vn/647039237293110615/0285b429a7156b4b3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5" y="256002"/>
            <a:ext cx="10146908" cy="156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643086" y="810465"/>
            <a:ext cx="1958928" cy="93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977560" y="863017"/>
            <a:ext cx="11859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254677" y="1418897"/>
            <a:ext cx="1538040" cy="169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80919" y="1435831"/>
            <a:ext cx="15916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885169" y="1437000"/>
            <a:ext cx="15916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41596" y="810465"/>
            <a:ext cx="15916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https://f6-zpcloud.zdn.vn/6125685831129480039/81893c590065cc3b95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88" y="2168219"/>
            <a:ext cx="6052123" cy="332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https://f6.photo.talk.zdn.vn/725338758017583175/e67a07de720f8c51d51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550" y="1476875"/>
            <a:ext cx="15414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3133332" y="2303490"/>
            <a:ext cx="5346433" cy="677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42865" y="3039162"/>
            <a:ext cx="5346433" cy="677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334552" y="3716856"/>
            <a:ext cx="5346433" cy="677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187232" y="4602774"/>
            <a:ext cx="5346433" cy="677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5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6" descr="https://f6-zpcloud.zdn.vn/6979737739427987067/0f32f326c7560b085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8" y="108190"/>
            <a:ext cx="2209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s://img.loigiaihay.com/picture/question_lgh/2021_51/1623984586-ekw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095" y="784127"/>
            <a:ext cx="7540925" cy="162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img.loigiaihay.com/picture/question_lgh/2021_51/1623984586-wdl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058" y="2989091"/>
            <a:ext cx="7609121" cy="187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2336" y="1265432"/>
            <a:ext cx="871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a)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1552" y="4026966"/>
            <a:ext cx="871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pic>
        <p:nvPicPr>
          <p:cNvPr id="7180" name="Picture 12" descr="https://f5-zpcloud.zdn.vn/7970950562610512279/3c75ec18db24177a4e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827" y="3301439"/>
            <a:ext cx="1755466" cy="16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f4-zpcloud.zdn.vn/1508569404043984747/2cba435d7461b83fe17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147" y="735889"/>
            <a:ext cx="1621875" cy="155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s://f6-zpcloud.zdn.vn/6120902757898978457/72b7b8318f0d43531a1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20" y="673388"/>
            <a:ext cx="2059473" cy="176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f5-zpcloud.zdn.vn/629642533663177422/1e1bf3f2c5ce099050df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181" y="2963872"/>
            <a:ext cx="1570775" cy="189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38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Không có mô tả.">
            <a:extLst>
              <a:ext uri="{FF2B5EF4-FFF2-40B4-BE49-F238E27FC236}">
                <a16:creationId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" y="16025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2409020" y="419591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0723" y="190484"/>
            <a:ext cx="1693179" cy="14267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595380" y="1515677"/>
            <a:ext cx="10971078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Người chơi bắt đầu từ vị trí </a:t>
            </a:r>
            <a:r>
              <a:rPr lang="vi-VN" sz="2800" b="1" dirty="0">
                <a:solidFill>
                  <a:srgbClr val="002060"/>
                </a:solidFill>
              </a:rPr>
              <a:t>xuất phát</a:t>
            </a:r>
            <a:r>
              <a:rPr lang="vi-VN" sz="2800" dirty="0">
                <a:solidFill>
                  <a:srgbClr val="002060"/>
                </a:solidFill>
              </a:rPr>
              <a:t>. Khi đến lượt, người chơi gieo xúc xắc. Đếm số chấm ở mặt trên xúc xắc rồi di chuyển số ô bằng số chấm nhận được. Nếu đến hình       thì đi tiếp tới ô theo đường mũi tên.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Nêu kết quả của phép tính tại ô đi đến, nếu nêu sai kết quả thì phải quay về ô xuất phát trước đó.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Trò chơi kết thúc khi có người đến được </a:t>
            </a:r>
            <a:r>
              <a:rPr lang="vi-VN" sz="2800" b="1" dirty="0">
                <a:solidFill>
                  <a:srgbClr val="002060"/>
                </a:solidFill>
              </a:rPr>
              <a:t>kho báu</a:t>
            </a:r>
            <a:r>
              <a:rPr lang="vi-VN" sz="2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4920" y="986772"/>
            <a:ext cx="212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CÁCH CHƠI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207</Words>
  <Application>Microsoft Office PowerPoint</Application>
  <PresentationFormat>Custom</PresentationFormat>
  <Paragraphs>37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Arial-Rounded</vt:lpstr>
      <vt:lpstr>Arial</vt:lpstr>
      <vt:lpstr>Times New Roman</vt:lpstr>
      <vt:lpstr>DFPOP1-W9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Style Personal Organizer</dc:title>
  <dc:creator>PC</dc:creator>
  <cp:lastModifiedBy>MAIHUNG</cp:lastModifiedBy>
  <cp:revision>116</cp:revision>
  <dcterms:modified xsi:type="dcterms:W3CDTF">2025-04-13T02:41:56Z</dcterms:modified>
</cp:coreProperties>
</file>