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1" r:id="rId2"/>
    <p:sldId id="312" r:id="rId3"/>
    <p:sldId id="306" r:id="rId4"/>
    <p:sldId id="310" r:id="rId5"/>
    <p:sldId id="307" r:id="rId6"/>
    <p:sldId id="30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1071A-D23D-4D8D-B405-FE23C7A7804E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6D907-C72A-4515-BD9D-9DE42DC30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4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6D38-6645-458F-85F4-898A8E2B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F97B2-4289-4B2F-BD40-D8E8E74C9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BCB00-88D8-4E75-831D-329F0B23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8F809-92C8-4859-A60F-99BE618F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C4D0-E80A-4216-B692-C5FCEB9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00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1F4B-CF7A-4892-842B-DCF7FB12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563AB-6AE5-4EA5-BD7B-C9BF420E5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A1A34-4798-456A-B52B-EC62792C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8CB0-DCDE-414A-9E75-4D5664E8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8A745-C4ED-4315-9ABA-6875FBDF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9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DF9CA-E568-43A4-9B53-907EC3E87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CE99B-D58F-4F6E-B053-EA2130536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1E26-0C5A-40D2-8CEA-0750754F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F5DC-1BFE-47C7-91D7-51677A6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92E68-70AE-401A-9170-AA97CA38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62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0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7577-2B7A-488B-8A6C-4F7ABE91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B25D-65D5-4907-8472-1269D0510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21BF-C6BC-4E63-97AB-CB097D82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12BAD-E099-4E25-9433-73846702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1B99E-5F1D-4507-BF5F-3313887E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F680-C658-4356-A2E7-AC31B5E6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A15AE-8009-49C5-99AD-1200A2C99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4B546-2196-4DD2-9461-56879FF6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C060-8B12-4966-BA9C-C0128D4A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4179-9AC3-4B80-BF76-91BEDC06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12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31DB-2EAF-44EE-8FB1-5C064101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1719-5001-481F-88C4-A3E6DF73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90503-A2F5-45F1-B2C3-A11293663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5EA5E-6E26-4535-A092-22AD828E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3DFA3-E9EA-4FC9-8706-E9249CFE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5DCC-FC9C-4E59-8CD2-FBB5B113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61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FF46-BD01-4052-A1F9-8235296D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54DCD-00E9-4F0C-9C10-5B3F3FCDE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5EEB4-4976-4829-B1B4-A9339129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D634C-6781-46C9-A387-1581C34B9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1C3D2-B87E-417A-8063-71B91776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B441D-2A76-4185-8AE6-A8129EAC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16401-B1AD-40E2-BA06-F6C73170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1123B-C000-4DD6-B073-4E778FA5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863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EAF9-0FC1-4F09-9369-5BFDCDD3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CD2C1-5FE5-45E2-8F80-11F09FFD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01260-9F83-4954-A367-CE8702FC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61D23-06A3-4FEF-BA6F-0803195B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67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33FB8-A457-437D-9C54-3F75E37F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F8572-BC13-4089-BC98-B18227D5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2CAC3-79DE-41FA-A3B6-1ABB9DFD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82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A224-94D2-4FFE-96EA-780BCC94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B42F3-C3DB-4B79-8850-66D515E1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EB25C-C5F0-43B4-B0F6-B5ECE938C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36464-47B9-4D5C-A074-0BB2DE08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CCDD8-C81B-4817-90CA-C3007326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D30F2-EA8F-4E52-B413-40424325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74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DB0E-3761-4174-A34E-6AEA2287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AFC73-3E1D-47EA-80DD-6314BEBD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6B008-E758-4E4C-BA6B-C981B11D3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12ED7-26C4-4D49-A9C1-3A8FDE99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ABDCE-A6EE-43DD-AD5E-CC067744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26F94-3BEB-4527-952C-29ACF956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23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1EABD-CFEA-459A-B552-A9A86BD8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15948-2C99-4BB1-A1AE-6EDA9ADAA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CC992-8183-4F0E-9970-57719287B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98838-D9DD-4CC4-91CB-7B156EC6B837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F2C82-56E7-46DF-8F29-621C0AB4B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3E99-E986-4C31-B8C0-FE5F57DED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91AE-BF0E-49C9-A896-EBAFD6B9F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82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54580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67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0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4892" y="3136495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5015" y="2196764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60638" y="1060889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7036" y="2285632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5B6452-7144-4FD3-A9CF-7D68E2D5B21F}"/>
              </a:ext>
            </a:extLst>
          </p:cNvPr>
          <p:cNvSpPr/>
          <p:nvPr/>
        </p:nvSpPr>
        <p:spPr>
          <a:xfrm>
            <a:off x="5389779" y="919951"/>
            <a:ext cx="863741" cy="650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CEB56A-C327-42C2-AC0C-2808D33208AC}"/>
              </a:ext>
            </a:extLst>
          </p:cNvPr>
          <p:cNvSpPr/>
          <p:nvPr/>
        </p:nvSpPr>
        <p:spPr>
          <a:xfrm>
            <a:off x="1319165" y="1572003"/>
            <a:ext cx="863741" cy="650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6D95A4-551A-4014-A3D5-605752F02E57}"/>
              </a:ext>
            </a:extLst>
          </p:cNvPr>
          <p:cNvSpPr/>
          <p:nvPr/>
        </p:nvSpPr>
        <p:spPr>
          <a:xfrm>
            <a:off x="3284958" y="4025461"/>
            <a:ext cx="863741" cy="650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C425A4-0E9B-44C6-B388-B7D5DF27D286}"/>
              </a:ext>
            </a:extLst>
          </p:cNvPr>
          <p:cNvSpPr/>
          <p:nvPr/>
        </p:nvSpPr>
        <p:spPr>
          <a:xfrm>
            <a:off x="1372893" y="4068978"/>
            <a:ext cx="863741" cy="650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2A849D-D1F3-455B-AE24-D6D7F0CF51CB}"/>
              </a:ext>
            </a:extLst>
          </p:cNvPr>
          <p:cNvSpPr/>
          <p:nvPr/>
        </p:nvSpPr>
        <p:spPr>
          <a:xfrm>
            <a:off x="8030605" y="834721"/>
            <a:ext cx="863741" cy="650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CDA503-E6D3-419D-ADA5-8784AD3F00A4}"/>
              </a:ext>
            </a:extLst>
          </p:cNvPr>
          <p:cNvSpPr/>
          <p:nvPr/>
        </p:nvSpPr>
        <p:spPr>
          <a:xfrm>
            <a:off x="6625285" y="5527448"/>
            <a:ext cx="863741" cy="650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428FC3-366C-43A3-979C-1860E9A327A8}"/>
              </a:ext>
            </a:extLst>
          </p:cNvPr>
          <p:cNvSpPr/>
          <p:nvPr/>
        </p:nvSpPr>
        <p:spPr>
          <a:xfrm>
            <a:off x="10124296" y="1472364"/>
            <a:ext cx="863741" cy="650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903091-61A5-467E-802D-A38AD8211EAE}"/>
              </a:ext>
            </a:extLst>
          </p:cNvPr>
          <p:cNvSpPr/>
          <p:nvPr/>
        </p:nvSpPr>
        <p:spPr>
          <a:xfrm>
            <a:off x="9568811" y="3700264"/>
            <a:ext cx="863741" cy="650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67936" y="2122758"/>
            <a:ext cx="1311456" cy="611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916112" y="2247926"/>
            <a:ext cx="473667" cy="41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492243" y="2077192"/>
            <a:ext cx="1488123" cy="129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8407623" y="2725664"/>
            <a:ext cx="1534377" cy="64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8291860" y="3730289"/>
            <a:ext cx="1096806" cy="1122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176420" y="4161258"/>
            <a:ext cx="1096806" cy="1122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66285" y="3502305"/>
            <a:ext cx="447408" cy="146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63866" y="3238554"/>
            <a:ext cx="1671609" cy="33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FC06DB-7D39-46B3-803E-FF77BF8082DF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AF2DFF-3658-4240-8732-26A2FECD3FB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CEFFDB1-29FD-41D4-AEDD-4B1A49E9959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364AE0-139C-41F9-B88A-113943DD24F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AFD19D-42FE-4625-B740-B0A1774F790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583BF1-460E-4D38-AC72-1B143F88E02B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9C48D5-33E6-4C61-A793-E2F1F6819A38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6DCC9A-E210-419A-9941-F3AA94442B58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7585620-0408-43E6-87B9-64685A6A7C6C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F5CBC77-FC7A-4C9C-A722-3C2004A8D728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B959B04-6980-4296-B363-9FF1E5FEEECF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C342A8-EFE1-4EA0-B184-CA1BA490629C}"/>
              </a:ext>
            </a:extLst>
          </p:cNvPr>
          <p:cNvGrpSpPr/>
          <p:nvPr/>
        </p:nvGrpSpPr>
        <p:grpSpPr>
          <a:xfrm>
            <a:off x="6676615" y="2091045"/>
            <a:ext cx="2840570" cy="1527434"/>
            <a:chOff x="8067369" y="4708827"/>
            <a:chExt cx="2840570" cy="15274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83127A-F01B-4203-AACD-9F27C2C24BD6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443414-06B1-4115-B53A-AD62B6B75B31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A1D734D-5586-4716-A87D-0C582AE093E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63192B-2948-48C0-A261-D557B3A3B777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8B5CDBD-B932-46F3-B9CE-6EC1B808469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4A6AC83-F94A-4002-AE9A-5910E73652E5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9BE8197-3D44-4816-B0D6-36CDC4BDB7F5}"/>
              </a:ext>
            </a:extLst>
          </p:cNvPr>
          <p:cNvSpPr/>
          <p:nvPr/>
        </p:nvSpPr>
        <p:spPr>
          <a:xfrm>
            <a:off x="2332558" y="248309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A1653E9-5976-4565-9247-A48DA6EA4FE3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BCA185-0632-4D7F-8CF4-0356FBC2F9B6}"/>
              </a:ext>
            </a:extLst>
          </p:cNvPr>
          <p:cNvSpPr/>
          <p:nvPr/>
        </p:nvSpPr>
        <p:spPr>
          <a:xfrm>
            <a:off x="7988515" y="2344857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5FB3D-EC63-4EDA-B2E3-8C8D52D311CB}"/>
              </a:ext>
            </a:extLst>
          </p:cNvPr>
          <p:cNvSpPr/>
          <p:nvPr/>
        </p:nvSpPr>
        <p:spPr>
          <a:xfrm>
            <a:off x="7234621" y="2934570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76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1409701" y="1080927"/>
            <a:ext cx="9534524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5359369" y="1163907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7685901" y="1775979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9975967" y="1306724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5305539" y="241799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7541392" y="291139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9864213" y="24958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3C2234-1600-4F14-9943-D5FFFE297D91}"/>
              </a:ext>
            </a:extLst>
          </p:cNvPr>
          <p:cNvGrpSpPr/>
          <p:nvPr/>
        </p:nvGrpSpPr>
        <p:grpSpPr>
          <a:xfrm>
            <a:off x="1646148" y="1829440"/>
            <a:ext cx="2840570" cy="1821810"/>
            <a:chOff x="8067369" y="4708827"/>
            <a:chExt cx="2840570" cy="1821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1A075D-CEF6-4807-96B7-F52B8FF7D1A9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B1D42E0-CA24-440A-8B3B-441E941B09F1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57B9708-F06E-4220-A7D8-2E583B6148C2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F96B994-25EA-475D-8445-4B92E971930C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9B80014-5F54-49A5-A978-1B22E99B3AAD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FE4FA8-894F-4BFA-B652-E5B87D66D955}"/>
              </a:ext>
            </a:extLst>
          </p:cNvPr>
          <p:cNvGrpSpPr/>
          <p:nvPr/>
        </p:nvGrpSpPr>
        <p:grpSpPr>
          <a:xfrm>
            <a:off x="6912174" y="1728775"/>
            <a:ext cx="3529334" cy="1807098"/>
            <a:chOff x="8067369" y="4708827"/>
            <a:chExt cx="3529334" cy="18070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B2D8EB-0B7B-4924-8213-3F64919B6AA4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11F40A6-B06A-421D-AA85-5FFD7FE78630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C6AD747-B655-4BB0-801D-1B4FCF368752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784707-6157-49B3-946B-4D9DD5EB781D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7DA3A6-F3D0-44E8-9685-2963B798011B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EFF7EBA-6D10-4713-8B94-44170176F915}"/>
              </a:ext>
            </a:extLst>
          </p:cNvPr>
          <p:cNvSpPr/>
          <p:nvPr/>
        </p:nvSpPr>
        <p:spPr>
          <a:xfrm>
            <a:off x="1049702" y="9403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C842C-7E50-44A6-8880-912C8ACA28A5}"/>
              </a:ext>
            </a:extLst>
          </p:cNvPr>
          <p:cNvGrpSpPr/>
          <p:nvPr/>
        </p:nvGrpSpPr>
        <p:grpSpPr>
          <a:xfrm>
            <a:off x="1855556" y="940347"/>
            <a:ext cx="1488510" cy="489799"/>
            <a:chOff x="1870517" y="1413138"/>
            <a:chExt cx="1488510" cy="4790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B28EB6E-9B46-4640-AD46-7392711599B7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169861-F412-46EA-B19F-F80FA1DEDEF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DC1B4F-DC7A-4984-BB38-A3D6FD5AAF4F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5693ED-25FB-4461-A72D-2F6B5CBFC8FB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F959256-006E-4A2C-BDE5-8519E764725C}"/>
              </a:ext>
            </a:extLst>
          </p:cNvPr>
          <p:cNvSpPr txBox="1"/>
          <p:nvPr/>
        </p:nvSpPr>
        <p:spPr>
          <a:xfrm>
            <a:off x="2587468" y="1724721"/>
            <a:ext cx="36740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4CA945-2254-4623-886E-097E36A025E3}"/>
              </a:ext>
            </a:extLst>
          </p:cNvPr>
          <p:cNvSpPr/>
          <p:nvPr/>
        </p:nvSpPr>
        <p:spPr>
          <a:xfrm>
            <a:off x="3269240" y="200257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B2CCB-B378-4D76-9E80-5AA41DCD4959}"/>
              </a:ext>
            </a:extLst>
          </p:cNvPr>
          <p:cNvSpPr txBox="1"/>
          <p:nvPr/>
        </p:nvSpPr>
        <p:spPr>
          <a:xfrm>
            <a:off x="2496592" y="251626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FB9413-F488-4A92-A30B-959672BD1C39}"/>
              </a:ext>
            </a:extLst>
          </p:cNvPr>
          <p:cNvSpPr/>
          <p:nvPr/>
        </p:nvSpPr>
        <p:spPr>
          <a:xfrm>
            <a:off x="3298169" y="27918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329D4B-F573-49B4-A4C0-26E32DD9F025}"/>
              </a:ext>
            </a:extLst>
          </p:cNvPr>
          <p:cNvSpPr txBox="1"/>
          <p:nvPr/>
        </p:nvSpPr>
        <p:spPr>
          <a:xfrm>
            <a:off x="7845059" y="170328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704CD4-FCE3-4456-8783-31C58E39D302}"/>
              </a:ext>
            </a:extLst>
          </p:cNvPr>
          <p:cNvSpPr/>
          <p:nvPr/>
        </p:nvSpPr>
        <p:spPr>
          <a:xfrm>
            <a:off x="8526003" y="18993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9ECCA-5135-46BA-BDB5-DC091C797859}"/>
              </a:ext>
            </a:extLst>
          </p:cNvPr>
          <p:cNvSpPr txBox="1"/>
          <p:nvPr/>
        </p:nvSpPr>
        <p:spPr>
          <a:xfrm>
            <a:off x="9570069" y="1692277"/>
            <a:ext cx="30417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73EC74-26D4-4C26-9C09-4C0CF465C2D7}"/>
              </a:ext>
            </a:extLst>
          </p:cNvPr>
          <p:cNvSpPr txBox="1"/>
          <p:nvPr/>
        </p:nvSpPr>
        <p:spPr>
          <a:xfrm>
            <a:off x="7951548" y="237915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B9A1D6-69A9-4B9F-9697-DAEF403C7BE2}"/>
              </a:ext>
            </a:extLst>
          </p:cNvPr>
          <p:cNvSpPr/>
          <p:nvPr/>
        </p:nvSpPr>
        <p:spPr>
          <a:xfrm>
            <a:off x="8581283" y="266753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402291-C486-4A5E-93AD-9F685260BA45}"/>
              </a:ext>
            </a:extLst>
          </p:cNvPr>
          <p:cNvSpPr txBox="1"/>
          <p:nvPr/>
        </p:nvSpPr>
        <p:spPr>
          <a:xfrm>
            <a:off x="9577939" y="246463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160</Words>
  <Application>Microsoft Office PowerPoint</Application>
  <PresentationFormat>Widescreen</PresentationFormat>
  <Paragraphs>67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Phương Hồng</dc:creator>
  <cp:lastModifiedBy>MAIHUNG</cp:lastModifiedBy>
  <cp:revision>3</cp:revision>
  <dcterms:created xsi:type="dcterms:W3CDTF">2022-02-16T09:47:45Z</dcterms:created>
  <dcterms:modified xsi:type="dcterms:W3CDTF">2025-04-13T00:05:10Z</dcterms:modified>
</cp:coreProperties>
</file>