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63" r:id="rId1"/>
  </p:sldMasterIdLst>
  <p:notesMasterIdLst>
    <p:notesMasterId r:id="rId12"/>
  </p:notesMasterIdLst>
  <p:sldIdLst>
    <p:sldId id="445" r:id="rId2"/>
    <p:sldId id="446" r:id="rId3"/>
    <p:sldId id="438" r:id="rId4"/>
    <p:sldId id="439" r:id="rId5"/>
    <p:sldId id="415" r:id="rId6"/>
    <p:sldId id="440" r:id="rId7"/>
    <p:sldId id="441" r:id="rId8"/>
    <p:sldId id="443" r:id="rId9"/>
    <p:sldId id="444" r:id="rId10"/>
    <p:sldId id="376" r:id="rId11"/>
  </p:sldIdLst>
  <p:sldSz cx="12161838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rial-Rounded" panose="020B0500000000000000" charset="0"/>
      <p:regular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9AA0A6"/>
          </p15:clr>
        </p15:guide>
        <p15:guide id="2" pos="3831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66FFFF"/>
    <a:srgbClr val="FFCCFF"/>
    <a:srgbClr val="FFFFFF"/>
    <a:srgbClr val="000000"/>
    <a:srgbClr val="FDFDFD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EF1B7E-2954-40CD-BDFF-352CDE316BF0}">
  <a:tblStyle styleId="{F6EF1B7E-2954-40CD-BDFF-352CDE316B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7020349-038C-4B12-812B-80D5B1CA23E0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F3"/>
          </a:solidFill>
        </a:fill>
      </a:tcStyle>
    </a:wholeTbl>
    <a:band1H>
      <a:tcTxStyle/>
      <a:tcStyle>
        <a:tcBdr/>
        <a:fill>
          <a:solidFill>
            <a:srgbClr val="CBD7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7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EB2FC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EB2F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7AAF5A7-9B38-4154-9297-491F9BE39660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8"/>
          </a:solidFill>
        </a:fill>
      </a:tcStyle>
    </a:wholeTbl>
    <a:band1H>
      <a:tcTxStyle/>
      <a:tcStyle>
        <a:tcBdr/>
        <a:fill>
          <a:solidFill>
            <a:srgbClr val="CECB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B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C3A3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C3A3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3E77C31-2019-4B12-B55A-F6D9769C7B97}" styleName="Table_3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BD2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CBD2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BDBE4F2-B8FE-4458-AF71-65F8E7462FEE}" styleName="Table_4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FE6"/>
          </a:solidFill>
        </a:fill>
      </a:tcStyle>
    </a:wholeTbl>
    <a:band1H>
      <a:tcTxStyle/>
      <a:tcStyle>
        <a:tcBdr/>
        <a:fill>
          <a:solidFill>
            <a:srgbClr val="FAD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949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949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F2048B1-7F1C-4A9F-840B-3FBF44DC14C1}" styleName="Table_5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ED"/>
          </a:solidFill>
        </a:fill>
      </a:tcStyle>
    </a:wholeTbl>
    <a:band1H>
      <a:tcTxStyle/>
      <a:tcStyle>
        <a:tcBdr/>
        <a:fill>
          <a:solidFill>
            <a:srgbClr val="CAD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69E78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69E78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1844310-C890-498D-90E3-C0A12AD40BFB}" styleName="Table_6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3E9"/>
          </a:solidFill>
        </a:fill>
      </a:tcStyle>
    </a:wholeTbl>
    <a:band1H>
      <a:tcTxStyle/>
      <a:tcStyle>
        <a:tcBdr/>
        <a:fill>
          <a:solidFill>
            <a:srgbClr val="DEE7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E7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869FB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869FB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869FB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869FB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88455" autoAdjust="0"/>
  </p:normalViewPr>
  <p:slideViewPr>
    <p:cSldViewPr snapToGrid="0">
      <p:cViewPr varScale="1">
        <p:scale>
          <a:sx n="87" d="100"/>
          <a:sy n="87" d="100"/>
        </p:scale>
        <p:origin x="552" y="67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41996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11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14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61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948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9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8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39E0-73BF-485B-91BE-D0D8B7DAE523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GV: 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0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C3DF-E65F-4DBA-8D9D-3CC92EBE10DE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GV: 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8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7C96-FB26-4EFE-B931-40E495D8F882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GV: 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2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ABF2-C617-435A-B977-FCEF169AAAFD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GV: 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3E20-A30F-4ED6-8B43-72750055461D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GV: 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7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7126-7E7D-4A92-A084-95D86B8D3325}" type="datetime1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GV: Chu Thị Soa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1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9E25-51F0-4C4E-B147-57B4D73C764E}" type="datetime1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GV: Chu Thị Soa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3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EB60-0DCD-494F-B118-5321EF555BF0}" type="datetime1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GV: Chu Thị Soa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2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8E18-B262-4B1A-900A-CD89F18A6C4C}" type="datetime1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GV: Chu Thị Soa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8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0BE7-D1E8-4D80-AA9D-2CA1668598F3}" type="datetime1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GV: Chu Thị Soa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9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B1E0-4D62-4FC0-812C-7092823A2FA6}" type="datetime1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GV: Chu Thị Soa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2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1D4D2-D7E0-40F2-AC35-F18AC1914866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GV: 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hf hdr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85"/>
            <a:ext cx="12161838" cy="6841033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068">
              <a:defRPr/>
            </a:pPr>
            <a:endParaRPr lang="en-US" sz="1859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347" y="1453201"/>
            <a:ext cx="12222722" cy="1402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4069">
              <a:defRPr/>
            </a:pPr>
            <a:r>
              <a:rPr lang="en-US" sz="425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4069">
              <a:defRPr/>
            </a:pPr>
            <a:r>
              <a:rPr lang="en-US" sz="425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56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1581" y="386371"/>
            <a:ext cx="7053462" cy="521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069">
              <a:defRPr/>
            </a:pPr>
            <a:r>
              <a:rPr lang="en-US" sz="2793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1580" y="3137821"/>
            <a:ext cx="8485474" cy="583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4069">
              <a:defRPr/>
            </a:pPr>
            <a:r>
              <a:rPr lang="en-US" sz="31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2458"/>
            <a:ext cx="12166693" cy="1353546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0" y="5438881"/>
            <a:ext cx="4318062" cy="1353546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597" y="3176620"/>
            <a:ext cx="2466479" cy="36158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67276" y="4326280"/>
            <a:ext cx="8485474" cy="583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4069">
              <a:defRPr/>
            </a:pPr>
            <a:r>
              <a:rPr lang="en-US" sz="31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771932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Kết quả hình ảnh cho hình nền đẹp cho bài giảng điện tử"/>
          <p:cNvSpPr>
            <a:spLocks noChangeAspect="1" noChangeArrowheads="1"/>
          </p:cNvSpPr>
          <p:nvPr/>
        </p:nvSpPr>
        <p:spPr bwMode="auto">
          <a:xfrm>
            <a:off x="155190" y="-135622"/>
            <a:ext cx="304046" cy="3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14" tIns="45607" rIns="91214" bIns="45607" numCol="1" anchor="t" anchorCtr="0" compatLnSpc="1">
            <a:prstTxWarp prst="textNoShape">
              <a:avLst/>
            </a:prstTxWarp>
          </a:bodyPr>
          <a:lstStyle/>
          <a:p>
            <a:endParaRPr lang="en-US" sz="1859"/>
          </a:p>
        </p:txBody>
      </p:sp>
      <p:sp>
        <p:nvSpPr>
          <p:cNvPr id="5" name="AutoShape 4" descr="Kết quả hình ảnh cho hình nền đẹp cho bài giảng điện tử"/>
          <p:cNvSpPr>
            <a:spLocks noChangeAspect="1" noChangeArrowheads="1"/>
          </p:cNvSpPr>
          <p:nvPr/>
        </p:nvSpPr>
        <p:spPr bwMode="auto">
          <a:xfrm>
            <a:off x="307213" y="16401"/>
            <a:ext cx="304046" cy="3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14" tIns="45607" rIns="91214" bIns="45607" numCol="1" anchor="t" anchorCtr="0" compatLnSpc="1">
            <a:prstTxWarp prst="textNoShape">
              <a:avLst/>
            </a:prstTxWarp>
          </a:bodyPr>
          <a:lstStyle/>
          <a:p>
            <a:endParaRPr lang="en-US" sz="1859"/>
          </a:p>
        </p:txBody>
      </p:sp>
      <p:sp>
        <p:nvSpPr>
          <p:cNvPr id="7" name="AutoShape 6" descr="Kết quả hình ảnh cho hình nền đẹp cho bài giảng điện tử"/>
          <p:cNvSpPr>
            <a:spLocks noChangeAspect="1" noChangeArrowheads="1"/>
          </p:cNvSpPr>
          <p:nvPr/>
        </p:nvSpPr>
        <p:spPr bwMode="auto">
          <a:xfrm>
            <a:off x="459236" y="168424"/>
            <a:ext cx="304046" cy="3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14" tIns="45607" rIns="91214" bIns="45607" numCol="1" anchor="t" anchorCtr="0" compatLnSpc="1">
            <a:prstTxWarp prst="textNoShape">
              <a:avLst/>
            </a:prstTxWarp>
          </a:bodyPr>
          <a:lstStyle/>
          <a:p>
            <a:endParaRPr lang="en-US" sz="1859"/>
          </a:p>
        </p:txBody>
      </p:sp>
      <p:sp>
        <p:nvSpPr>
          <p:cNvPr id="8" name="AutoShape 8" descr="Kết quả hình ảnh cho hình nền đẹp cho bài giảng điện tử"/>
          <p:cNvSpPr>
            <a:spLocks noChangeAspect="1" noChangeArrowheads="1"/>
          </p:cNvSpPr>
          <p:nvPr/>
        </p:nvSpPr>
        <p:spPr bwMode="auto">
          <a:xfrm>
            <a:off x="611259" y="320447"/>
            <a:ext cx="304046" cy="3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14" tIns="45607" rIns="91214" bIns="45607" numCol="1" anchor="t" anchorCtr="0" compatLnSpc="1">
            <a:prstTxWarp prst="textNoShape">
              <a:avLst/>
            </a:prstTxWarp>
          </a:bodyPr>
          <a:lstStyle/>
          <a:p>
            <a:endParaRPr lang="en-US" sz="1859"/>
          </a:p>
        </p:txBody>
      </p:sp>
      <p:sp>
        <p:nvSpPr>
          <p:cNvPr id="9" name="AutoShape 10" descr="Kết quả hình ảnh cho hình nền đẹp cho bài giảng điện tử"/>
          <p:cNvSpPr>
            <a:spLocks noChangeAspect="1" noChangeArrowheads="1"/>
          </p:cNvSpPr>
          <p:nvPr/>
        </p:nvSpPr>
        <p:spPr bwMode="auto">
          <a:xfrm>
            <a:off x="763282" y="472470"/>
            <a:ext cx="304046" cy="3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14" tIns="45607" rIns="91214" bIns="45607" numCol="1" anchor="t" anchorCtr="0" compatLnSpc="1">
            <a:prstTxWarp prst="textNoShape">
              <a:avLst/>
            </a:prstTxWarp>
          </a:bodyPr>
          <a:lstStyle/>
          <a:p>
            <a:endParaRPr lang="en-US" sz="1859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89CF31-1EBC-4200-BA74-9FB58F889D40}"/>
              </a:ext>
            </a:extLst>
          </p:cNvPr>
          <p:cNvSpPr/>
          <p:nvPr/>
        </p:nvSpPr>
        <p:spPr>
          <a:xfrm>
            <a:off x="5490297" y="546399"/>
            <a:ext cx="4754761" cy="953909"/>
          </a:xfrm>
          <a:prstGeom prst="rect">
            <a:avLst/>
          </a:prstGeom>
          <a:solidFill>
            <a:schemeClr val="bg1"/>
          </a:solidFill>
        </p:spPr>
        <p:txBody>
          <a:bodyPr wrap="square" lIns="121725" tIns="60862" rIns="121725" bIns="60862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CỦNG CỐ - DẶN DÒ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10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89CF31-1EBC-4200-BA74-9FB58F889D40}"/>
              </a:ext>
            </a:extLst>
          </p:cNvPr>
          <p:cNvSpPr/>
          <p:nvPr/>
        </p:nvSpPr>
        <p:spPr>
          <a:xfrm>
            <a:off x="5612688" y="1240689"/>
            <a:ext cx="4211380" cy="1164545"/>
          </a:xfrm>
          <a:prstGeom prst="rect">
            <a:avLst/>
          </a:prstGeom>
          <a:solidFill>
            <a:schemeClr val="bg1"/>
          </a:solidFill>
        </p:spPr>
        <p:txBody>
          <a:bodyPr wrap="square" lIns="121725" tIns="60862" rIns="121725" bIns="60862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1)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lòng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chia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89CF31-1EBC-4200-BA74-9FB58F889D40}"/>
              </a:ext>
            </a:extLst>
          </p:cNvPr>
          <p:cNvSpPr/>
          <p:nvPr/>
        </p:nvSpPr>
        <p:spPr>
          <a:xfrm>
            <a:off x="5637799" y="2577464"/>
            <a:ext cx="4186269" cy="676911"/>
          </a:xfrm>
          <a:prstGeom prst="rect">
            <a:avLst/>
          </a:prstGeom>
          <a:solidFill>
            <a:schemeClr val="bg1"/>
          </a:solidFill>
        </p:spPr>
        <p:txBody>
          <a:bodyPr wrap="square" lIns="121725" tIns="60862" rIns="121725" bIns="60862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2)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hôm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nay.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89CF31-1EBC-4200-BA74-9FB58F889D40}"/>
              </a:ext>
            </a:extLst>
          </p:cNvPr>
          <p:cNvSpPr/>
          <p:nvPr/>
        </p:nvSpPr>
        <p:spPr>
          <a:xfrm>
            <a:off x="5612688" y="3488339"/>
            <a:ext cx="4754761" cy="1784906"/>
          </a:xfrm>
          <a:prstGeom prst="rect">
            <a:avLst/>
          </a:prstGeom>
          <a:solidFill>
            <a:schemeClr val="bg1"/>
          </a:solidFill>
        </p:spPr>
        <p:txBody>
          <a:bodyPr wrap="square" lIns="121725" tIns="60862" rIns="121725" bIns="60862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)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chung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3.</a:t>
            </a:r>
          </a:p>
          <a:p>
            <a:pPr lvl="0"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            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29, 30</a:t>
            </a:r>
          </a:p>
        </p:txBody>
      </p:sp>
    </p:spTree>
    <p:extLst>
      <p:ext uri="{BB962C8B-B14F-4D97-AF65-F5344CB8AC3E}">
        <p14:creationId xmlns:p14="http://schemas.microsoft.com/office/powerpoint/2010/main" val="4277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2837764" y="1562048"/>
            <a:ext cx="7739382" cy="279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52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52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en-US" sz="5852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52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CHUNG</a:t>
            </a:r>
          </a:p>
          <a:p>
            <a:pPr algn="ctr"/>
            <a:r>
              <a:rPr lang="en-US" sz="5852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5852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5852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2)</a:t>
            </a:r>
            <a:endParaRPr lang="en-US" sz="5852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931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3</a:t>
            </a:fld>
            <a:endParaRPr lang="en-US"/>
          </a:p>
        </p:txBody>
      </p:sp>
      <p:pic>
        <p:nvPicPr>
          <p:cNvPr id="3074" name="Picture 2" descr="https://img.loigiaihay.com/picture/question_lgh/2021_51/1623984585-ah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77" y="606952"/>
            <a:ext cx="11749672" cy="59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https://f6.photo.talk.zdn.vn/7075051213542569907/e7c90ee9a3145d4a04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2" y="197482"/>
            <a:ext cx="35702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21025158">
            <a:off x="3455557" y="2024989"/>
            <a:ext cx="156364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 x 1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 rot="21025158">
            <a:off x="5196313" y="1746465"/>
            <a:ext cx="156364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6 : 2 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 rot="21376324">
            <a:off x="6821308" y="1594539"/>
            <a:ext cx="166349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2x7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 rot="21376324">
            <a:off x="8643053" y="1640117"/>
            <a:ext cx="214597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10 : 2   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 rot="21376324">
            <a:off x="9522038" y="2351403"/>
            <a:ext cx="187205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 x 1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 rot="20706936">
            <a:off x="8808737" y="3508121"/>
            <a:ext cx="180628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15 : 5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 rot="21304514">
            <a:off x="6934190" y="3883585"/>
            <a:ext cx="183583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 x 9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 rot="21304514">
            <a:off x="4874284" y="3948573"/>
            <a:ext cx="191350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18 : 2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 rot="20176736">
            <a:off x="2599084" y="4394154"/>
            <a:ext cx="180015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35 : 5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 rot="314568">
            <a:off x="3370666" y="5392814"/>
            <a:ext cx="176486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 x 7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 rot="21304514">
            <a:off x="5756286" y="5368152"/>
            <a:ext cx="186946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40 : 5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 rot="21304514">
            <a:off x="8146730" y="5233778"/>
            <a:ext cx="180723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 smtClean="0"/>
              <a:t> x 6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 rot="20848522">
            <a:off x="4363549" y="1919889"/>
            <a:ext cx="103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= 2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20848522">
            <a:off x="6086690" y="1695377"/>
            <a:ext cx="103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= 3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0848522">
            <a:off x="7546989" y="1584383"/>
            <a:ext cx="103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= 14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20848522">
            <a:off x="9804002" y="1598651"/>
            <a:ext cx="103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= 5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0848522">
            <a:off x="10533990" y="2281666"/>
            <a:ext cx="103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= 5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0848522">
            <a:off x="9944111" y="3359643"/>
            <a:ext cx="103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= 3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848522">
            <a:off x="7896639" y="3855936"/>
            <a:ext cx="103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= 45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20848522">
            <a:off x="5997257" y="3897108"/>
            <a:ext cx="103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= 9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48522">
            <a:off x="3672133" y="4164677"/>
            <a:ext cx="103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= 7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240628">
            <a:off x="4335483" y="5498401"/>
            <a:ext cx="103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= 35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1202068">
            <a:off x="6836124" y="5358360"/>
            <a:ext cx="103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= 8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1250206">
            <a:off x="9074254" y="5230130"/>
            <a:ext cx="103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= 12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3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4" descr="https://f2.photo.talk.zdn.vn/8933304131175334979/6e7ac31c6fcd9193c8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42" y="93924"/>
            <a:ext cx="1492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96692" y="179331"/>
            <a:ext cx="5254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OpenSans"/>
              </a:rPr>
              <a:t>Tìm</a:t>
            </a:r>
            <a:r>
              <a:rPr lang="en-US" sz="2800" b="1" dirty="0">
                <a:latin typeface="OpenSans"/>
              </a:rPr>
              <a:t> </a:t>
            </a:r>
            <a:r>
              <a:rPr lang="en-US" sz="2800" b="1" dirty="0" err="1">
                <a:latin typeface="OpenSans"/>
              </a:rPr>
              <a:t>chuồng</a:t>
            </a:r>
            <a:r>
              <a:rPr lang="en-US" sz="2800" b="1" dirty="0">
                <a:latin typeface="OpenSans"/>
              </a:rPr>
              <a:t> </a:t>
            </a:r>
            <a:r>
              <a:rPr lang="en-US" sz="2800" b="1" dirty="0" err="1">
                <a:latin typeface="OpenSans"/>
              </a:rPr>
              <a:t>cho</a:t>
            </a:r>
            <a:r>
              <a:rPr lang="en-US" sz="2800" b="1" dirty="0">
                <a:latin typeface="OpenSans"/>
              </a:rPr>
              <a:t> </a:t>
            </a:r>
            <a:r>
              <a:rPr lang="en-US" sz="2800" b="1" dirty="0" err="1">
                <a:latin typeface="OpenSans"/>
              </a:rPr>
              <a:t>chim</a:t>
            </a:r>
            <a:r>
              <a:rPr lang="en-US" sz="2800" b="1" dirty="0">
                <a:latin typeface="OpenSans"/>
              </a:rPr>
              <a:t> </a:t>
            </a:r>
            <a:r>
              <a:rPr lang="en-US" sz="2800" b="1" dirty="0" err="1">
                <a:latin typeface="OpenSans"/>
              </a:rPr>
              <a:t>bồ</a:t>
            </a:r>
            <a:r>
              <a:rPr lang="en-US" sz="2800" b="1" dirty="0">
                <a:latin typeface="OpenSans"/>
              </a:rPr>
              <a:t> </a:t>
            </a:r>
            <a:r>
              <a:rPr lang="en-US" sz="2800" b="1" dirty="0" err="1">
                <a:latin typeface="OpenSans"/>
              </a:rPr>
              <a:t>câu</a:t>
            </a:r>
            <a:r>
              <a:rPr lang="en-US" sz="2800" b="1" dirty="0">
                <a:latin typeface="OpenSans"/>
              </a:rPr>
              <a:t>.</a:t>
            </a:r>
            <a:endParaRPr lang="en-US" sz="2800" b="1" dirty="0"/>
          </a:p>
        </p:txBody>
      </p:sp>
      <p:pic>
        <p:nvPicPr>
          <p:cNvPr id="4098" name="Picture 2" descr="https://img.loigiaihay.com/picture/question_lgh/2021_51/1623984585-q2v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06" y="787958"/>
            <a:ext cx="9976353" cy="593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32514" y="1894114"/>
            <a:ext cx="609600" cy="1404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500257" y="2166257"/>
            <a:ext cx="402772" cy="1230980"/>
          </a:xfrm>
          <a:custGeom>
            <a:avLst/>
            <a:gdLst>
              <a:gd name="connsiteX0" fmla="*/ 402772 w 402772"/>
              <a:gd name="connsiteY0" fmla="*/ 0 h 1230980"/>
              <a:gd name="connsiteX1" fmla="*/ 261257 w 402772"/>
              <a:gd name="connsiteY1" fmla="*/ 21772 h 1230980"/>
              <a:gd name="connsiteX2" fmla="*/ 174172 w 402772"/>
              <a:gd name="connsiteY2" fmla="*/ 97972 h 1230980"/>
              <a:gd name="connsiteX3" fmla="*/ 119743 w 402772"/>
              <a:gd name="connsiteY3" fmla="*/ 185057 h 1230980"/>
              <a:gd name="connsiteX4" fmla="*/ 108857 w 402772"/>
              <a:gd name="connsiteY4" fmla="*/ 217714 h 1230980"/>
              <a:gd name="connsiteX5" fmla="*/ 87086 w 402772"/>
              <a:gd name="connsiteY5" fmla="*/ 250372 h 1230980"/>
              <a:gd name="connsiteX6" fmla="*/ 65314 w 402772"/>
              <a:gd name="connsiteY6" fmla="*/ 326572 h 1230980"/>
              <a:gd name="connsiteX7" fmla="*/ 54429 w 402772"/>
              <a:gd name="connsiteY7" fmla="*/ 359229 h 1230980"/>
              <a:gd name="connsiteX8" fmla="*/ 43543 w 402772"/>
              <a:gd name="connsiteY8" fmla="*/ 457200 h 1230980"/>
              <a:gd name="connsiteX9" fmla="*/ 65314 w 402772"/>
              <a:gd name="connsiteY9" fmla="*/ 1001486 h 1230980"/>
              <a:gd name="connsiteX10" fmla="*/ 54429 w 402772"/>
              <a:gd name="connsiteY10" fmla="*/ 1175657 h 1230980"/>
              <a:gd name="connsiteX11" fmla="*/ 10886 w 402772"/>
              <a:gd name="connsiteY11" fmla="*/ 1230086 h 1230980"/>
              <a:gd name="connsiteX12" fmla="*/ 0 w 402772"/>
              <a:gd name="connsiteY12" fmla="*/ 1230086 h 123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2772" h="1230980">
                <a:moveTo>
                  <a:pt x="402772" y="0"/>
                </a:moveTo>
                <a:cubicBezTo>
                  <a:pt x="355600" y="7257"/>
                  <a:pt x="307559" y="10197"/>
                  <a:pt x="261257" y="21772"/>
                </a:cubicBezTo>
                <a:cubicBezTo>
                  <a:pt x="238240" y="27526"/>
                  <a:pt x="177076" y="93616"/>
                  <a:pt x="174172" y="97972"/>
                </a:cubicBezTo>
                <a:cubicBezTo>
                  <a:pt x="156899" y="123880"/>
                  <a:pt x="132875" y="158794"/>
                  <a:pt x="119743" y="185057"/>
                </a:cubicBezTo>
                <a:cubicBezTo>
                  <a:pt x="114611" y="195320"/>
                  <a:pt x="113989" y="207451"/>
                  <a:pt x="108857" y="217714"/>
                </a:cubicBezTo>
                <a:cubicBezTo>
                  <a:pt x="103006" y="229416"/>
                  <a:pt x="92937" y="238670"/>
                  <a:pt x="87086" y="250372"/>
                </a:cubicBezTo>
                <a:cubicBezTo>
                  <a:pt x="78385" y="267773"/>
                  <a:pt x="69965" y="310294"/>
                  <a:pt x="65314" y="326572"/>
                </a:cubicBezTo>
                <a:cubicBezTo>
                  <a:pt x="62162" y="337605"/>
                  <a:pt x="58057" y="348343"/>
                  <a:pt x="54429" y="359229"/>
                </a:cubicBezTo>
                <a:cubicBezTo>
                  <a:pt x="50800" y="391886"/>
                  <a:pt x="43543" y="424342"/>
                  <a:pt x="43543" y="457200"/>
                </a:cubicBezTo>
                <a:cubicBezTo>
                  <a:pt x="43543" y="870554"/>
                  <a:pt x="34246" y="783998"/>
                  <a:pt x="65314" y="1001486"/>
                </a:cubicBezTo>
                <a:cubicBezTo>
                  <a:pt x="61686" y="1059543"/>
                  <a:pt x="63501" y="1118199"/>
                  <a:pt x="54429" y="1175657"/>
                </a:cubicBezTo>
                <a:cubicBezTo>
                  <a:pt x="52717" y="1186502"/>
                  <a:pt x="21706" y="1222873"/>
                  <a:pt x="10886" y="1230086"/>
                </a:cubicBezTo>
                <a:cubicBezTo>
                  <a:pt x="7867" y="1232099"/>
                  <a:pt x="3629" y="1230086"/>
                  <a:pt x="0" y="1230086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725886" y="3331029"/>
            <a:ext cx="4103914" cy="598714"/>
          </a:xfrm>
          <a:custGeom>
            <a:avLst/>
            <a:gdLst>
              <a:gd name="connsiteX0" fmla="*/ 4103914 w 4103914"/>
              <a:gd name="connsiteY0" fmla="*/ 0 h 598714"/>
              <a:gd name="connsiteX1" fmla="*/ 4016828 w 4103914"/>
              <a:gd name="connsiteY1" fmla="*/ 76200 h 598714"/>
              <a:gd name="connsiteX2" fmla="*/ 3951514 w 4103914"/>
              <a:gd name="connsiteY2" fmla="*/ 119742 h 598714"/>
              <a:gd name="connsiteX3" fmla="*/ 3929743 w 4103914"/>
              <a:gd name="connsiteY3" fmla="*/ 152400 h 598714"/>
              <a:gd name="connsiteX4" fmla="*/ 3875314 w 4103914"/>
              <a:gd name="connsiteY4" fmla="*/ 195942 h 598714"/>
              <a:gd name="connsiteX5" fmla="*/ 3831771 w 4103914"/>
              <a:gd name="connsiteY5" fmla="*/ 217714 h 598714"/>
              <a:gd name="connsiteX6" fmla="*/ 3766457 w 4103914"/>
              <a:gd name="connsiteY6" fmla="*/ 261257 h 598714"/>
              <a:gd name="connsiteX7" fmla="*/ 3701143 w 4103914"/>
              <a:gd name="connsiteY7" fmla="*/ 315685 h 598714"/>
              <a:gd name="connsiteX8" fmla="*/ 3668485 w 4103914"/>
              <a:gd name="connsiteY8" fmla="*/ 337457 h 598714"/>
              <a:gd name="connsiteX9" fmla="*/ 3581400 w 4103914"/>
              <a:gd name="connsiteY9" fmla="*/ 381000 h 598714"/>
              <a:gd name="connsiteX10" fmla="*/ 3483428 w 4103914"/>
              <a:gd name="connsiteY10" fmla="*/ 402771 h 598714"/>
              <a:gd name="connsiteX11" fmla="*/ 3439885 w 4103914"/>
              <a:gd name="connsiteY11" fmla="*/ 413657 h 598714"/>
              <a:gd name="connsiteX12" fmla="*/ 3352800 w 4103914"/>
              <a:gd name="connsiteY12" fmla="*/ 457200 h 598714"/>
              <a:gd name="connsiteX13" fmla="*/ 3265714 w 4103914"/>
              <a:gd name="connsiteY13" fmla="*/ 478971 h 598714"/>
              <a:gd name="connsiteX14" fmla="*/ 3058885 w 4103914"/>
              <a:gd name="connsiteY14" fmla="*/ 511628 h 598714"/>
              <a:gd name="connsiteX15" fmla="*/ 3004457 w 4103914"/>
              <a:gd name="connsiteY15" fmla="*/ 533400 h 598714"/>
              <a:gd name="connsiteX16" fmla="*/ 2873828 w 4103914"/>
              <a:gd name="connsiteY16" fmla="*/ 555171 h 598714"/>
              <a:gd name="connsiteX17" fmla="*/ 2721428 w 4103914"/>
              <a:gd name="connsiteY17" fmla="*/ 576942 h 598714"/>
              <a:gd name="connsiteX18" fmla="*/ 2677885 w 4103914"/>
              <a:gd name="connsiteY18" fmla="*/ 587828 h 598714"/>
              <a:gd name="connsiteX19" fmla="*/ 2547257 w 4103914"/>
              <a:gd name="connsiteY19" fmla="*/ 598714 h 598714"/>
              <a:gd name="connsiteX20" fmla="*/ 1567543 w 4103914"/>
              <a:gd name="connsiteY20" fmla="*/ 587828 h 598714"/>
              <a:gd name="connsiteX21" fmla="*/ 1469571 w 4103914"/>
              <a:gd name="connsiteY21" fmla="*/ 576942 h 598714"/>
              <a:gd name="connsiteX22" fmla="*/ 1393371 w 4103914"/>
              <a:gd name="connsiteY22" fmla="*/ 544285 h 598714"/>
              <a:gd name="connsiteX23" fmla="*/ 1338943 w 4103914"/>
              <a:gd name="connsiteY23" fmla="*/ 533400 h 598714"/>
              <a:gd name="connsiteX24" fmla="*/ 1306285 w 4103914"/>
              <a:gd name="connsiteY24" fmla="*/ 522514 h 598714"/>
              <a:gd name="connsiteX25" fmla="*/ 1251857 w 4103914"/>
              <a:gd name="connsiteY25" fmla="*/ 489857 h 598714"/>
              <a:gd name="connsiteX26" fmla="*/ 1230085 w 4103914"/>
              <a:gd name="connsiteY26" fmla="*/ 468085 h 598714"/>
              <a:gd name="connsiteX27" fmla="*/ 1197428 w 4103914"/>
              <a:gd name="connsiteY27" fmla="*/ 457200 h 598714"/>
              <a:gd name="connsiteX28" fmla="*/ 1099457 w 4103914"/>
              <a:gd name="connsiteY28" fmla="*/ 402771 h 598714"/>
              <a:gd name="connsiteX29" fmla="*/ 1066800 w 4103914"/>
              <a:gd name="connsiteY29" fmla="*/ 391885 h 598714"/>
              <a:gd name="connsiteX30" fmla="*/ 1001485 w 4103914"/>
              <a:gd name="connsiteY30" fmla="*/ 348342 h 598714"/>
              <a:gd name="connsiteX31" fmla="*/ 936171 w 4103914"/>
              <a:gd name="connsiteY31" fmla="*/ 326571 h 598714"/>
              <a:gd name="connsiteX32" fmla="*/ 903514 w 4103914"/>
              <a:gd name="connsiteY32" fmla="*/ 315685 h 598714"/>
              <a:gd name="connsiteX33" fmla="*/ 816428 w 4103914"/>
              <a:gd name="connsiteY33" fmla="*/ 261257 h 598714"/>
              <a:gd name="connsiteX34" fmla="*/ 794657 w 4103914"/>
              <a:gd name="connsiteY34" fmla="*/ 239485 h 598714"/>
              <a:gd name="connsiteX35" fmla="*/ 751114 w 4103914"/>
              <a:gd name="connsiteY35" fmla="*/ 228600 h 598714"/>
              <a:gd name="connsiteX36" fmla="*/ 674914 w 4103914"/>
              <a:gd name="connsiteY36" fmla="*/ 195942 h 598714"/>
              <a:gd name="connsiteX37" fmla="*/ 631371 w 4103914"/>
              <a:gd name="connsiteY37" fmla="*/ 174171 h 598714"/>
              <a:gd name="connsiteX38" fmla="*/ 587828 w 4103914"/>
              <a:gd name="connsiteY38" fmla="*/ 163285 h 598714"/>
              <a:gd name="connsiteX39" fmla="*/ 555171 w 4103914"/>
              <a:gd name="connsiteY39" fmla="*/ 152400 h 598714"/>
              <a:gd name="connsiteX40" fmla="*/ 424543 w 4103914"/>
              <a:gd name="connsiteY40" fmla="*/ 119742 h 598714"/>
              <a:gd name="connsiteX41" fmla="*/ 391885 w 4103914"/>
              <a:gd name="connsiteY41" fmla="*/ 108857 h 598714"/>
              <a:gd name="connsiteX42" fmla="*/ 348343 w 4103914"/>
              <a:gd name="connsiteY42" fmla="*/ 97971 h 598714"/>
              <a:gd name="connsiteX43" fmla="*/ 261257 w 4103914"/>
              <a:gd name="connsiteY43" fmla="*/ 65314 h 598714"/>
              <a:gd name="connsiteX44" fmla="*/ 206828 w 4103914"/>
              <a:gd name="connsiteY44" fmla="*/ 54428 h 598714"/>
              <a:gd name="connsiteX45" fmla="*/ 130628 w 4103914"/>
              <a:gd name="connsiteY45" fmla="*/ 32657 h 598714"/>
              <a:gd name="connsiteX46" fmla="*/ 0 w 4103914"/>
              <a:gd name="connsiteY46" fmla="*/ 32657 h 59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103914" h="598714">
                <a:moveTo>
                  <a:pt x="4103914" y="0"/>
                </a:moveTo>
                <a:cubicBezTo>
                  <a:pt x="3952558" y="90812"/>
                  <a:pt x="4131953" y="-26133"/>
                  <a:pt x="4016828" y="76200"/>
                </a:cubicBezTo>
                <a:cubicBezTo>
                  <a:pt x="3997271" y="93584"/>
                  <a:pt x="3951514" y="119742"/>
                  <a:pt x="3951514" y="119742"/>
                </a:cubicBezTo>
                <a:cubicBezTo>
                  <a:pt x="3944257" y="130628"/>
                  <a:pt x="3937916" y="142184"/>
                  <a:pt x="3929743" y="152400"/>
                </a:cubicBezTo>
                <a:cubicBezTo>
                  <a:pt x="3914687" y="171220"/>
                  <a:pt x="3896157" y="184032"/>
                  <a:pt x="3875314" y="195942"/>
                </a:cubicBezTo>
                <a:cubicBezTo>
                  <a:pt x="3861225" y="203993"/>
                  <a:pt x="3844976" y="208282"/>
                  <a:pt x="3831771" y="217714"/>
                </a:cubicBezTo>
                <a:cubicBezTo>
                  <a:pt x="3760422" y="268678"/>
                  <a:pt x="3836510" y="237905"/>
                  <a:pt x="3766457" y="261257"/>
                </a:cubicBezTo>
                <a:cubicBezTo>
                  <a:pt x="3735517" y="292196"/>
                  <a:pt x="3746424" y="283341"/>
                  <a:pt x="3701143" y="315685"/>
                </a:cubicBezTo>
                <a:cubicBezTo>
                  <a:pt x="3690497" y="323290"/>
                  <a:pt x="3679971" y="331192"/>
                  <a:pt x="3668485" y="337457"/>
                </a:cubicBezTo>
                <a:cubicBezTo>
                  <a:pt x="3639993" y="352998"/>
                  <a:pt x="3612886" y="373129"/>
                  <a:pt x="3581400" y="381000"/>
                </a:cubicBezTo>
                <a:cubicBezTo>
                  <a:pt x="3475171" y="407555"/>
                  <a:pt x="3607852" y="375121"/>
                  <a:pt x="3483428" y="402771"/>
                </a:cubicBezTo>
                <a:cubicBezTo>
                  <a:pt x="3468823" y="406017"/>
                  <a:pt x="3453695" y="407903"/>
                  <a:pt x="3439885" y="413657"/>
                </a:cubicBezTo>
                <a:cubicBezTo>
                  <a:pt x="3409927" y="426140"/>
                  <a:pt x="3384286" y="449329"/>
                  <a:pt x="3352800" y="457200"/>
                </a:cubicBezTo>
                <a:cubicBezTo>
                  <a:pt x="3323771" y="464457"/>
                  <a:pt x="3295453" y="475667"/>
                  <a:pt x="3265714" y="478971"/>
                </a:cubicBezTo>
                <a:cubicBezTo>
                  <a:pt x="3130965" y="493944"/>
                  <a:pt x="3199963" y="483413"/>
                  <a:pt x="3058885" y="511628"/>
                </a:cubicBezTo>
                <a:cubicBezTo>
                  <a:pt x="3040742" y="518885"/>
                  <a:pt x="3022995" y="527221"/>
                  <a:pt x="3004457" y="533400"/>
                </a:cubicBezTo>
                <a:cubicBezTo>
                  <a:pt x="2961309" y="547783"/>
                  <a:pt x="2919491" y="549463"/>
                  <a:pt x="2873828" y="555171"/>
                </a:cubicBezTo>
                <a:cubicBezTo>
                  <a:pt x="2795183" y="581387"/>
                  <a:pt x="2880423" y="555743"/>
                  <a:pt x="2721428" y="576942"/>
                </a:cubicBezTo>
                <a:cubicBezTo>
                  <a:pt x="2706598" y="578919"/>
                  <a:pt x="2692731" y="585972"/>
                  <a:pt x="2677885" y="587828"/>
                </a:cubicBezTo>
                <a:cubicBezTo>
                  <a:pt x="2634529" y="593248"/>
                  <a:pt x="2590800" y="595085"/>
                  <a:pt x="2547257" y="598714"/>
                </a:cubicBezTo>
                <a:lnTo>
                  <a:pt x="1567543" y="587828"/>
                </a:lnTo>
                <a:cubicBezTo>
                  <a:pt x="1534691" y="587164"/>
                  <a:pt x="1501982" y="582344"/>
                  <a:pt x="1469571" y="576942"/>
                </a:cubicBezTo>
                <a:cubicBezTo>
                  <a:pt x="1431517" y="570600"/>
                  <a:pt x="1433037" y="557507"/>
                  <a:pt x="1393371" y="544285"/>
                </a:cubicBezTo>
                <a:cubicBezTo>
                  <a:pt x="1375819" y="538434"/>
                  <a:pt x="1356893" y="537887"/>
                  <a:pt x="1338943" y="533400"/>
                </a:cubicBezTo>
                <a:cubicBezTo>
                  <a:pt x="1327811" y="530617"/>
                  <a:pt x="1317171" y="526143"/>
                  <a:pt x="1306285" y="522514"/>
                </a:cubicBezTo>
                <a:cubicBezTo>
                  <a:pt x="1251124" y="467350"/>
                  <a:pt x="1322511" y="532249"/>
                  <a:pt x="1251857" y="489857"/>
                </a:cubicBezTo>
                <a:cubicBezTo>
                  <a:pt x="1243056" y="484577"/>
                  <a:pt x="1238886" y="473365"/>
                  <a:pt x="1230085" y="468085"/>
                </a:cubicBezTo>
                <a:cubicBezTo>
                  <a:pt x="1220246" y="462182"/>
                  <a:pt x="1207691" y="462332"/>
                  <a:pt x="1197428" y="457200"/>
                </a:cubicBezTo>
                <a:cubicBezTo>
                  <a:pt x="1114828" y="415899"/>
                  <a:pt x="1172859" y="434229"/>
                  <a:pt x="1099457" y="402771"/>
                </a:cubicBezTo>
                <a:cubicBezTo>
                  <a:pt x="1088910" y="398251"/>
                  <a:pt x="1076831" y="397458"/>
                  <a:pt x="1066800" y="391885"/>
                </a:cubicBezTo>
                <a:cubicBezTo>
                  <a:pt x="1043927" y="379178"/>
                  <a:pt x="1024889" y="360044"/>
                  <a:pt x="1001485" y="348342"/>
                </a:cubicBezTo>
                <a:cubicBezTo>
                  <a:pt x="980959" y="338079"/>
                  <a:pt x="957942" y="333828"/>
                  <a:pt x="936171" y="326571"/>
                </a:cubicBezTo>
                <a:cubicBezTo>
                  <a:pt x="925285" y="322942"/>
                  <a:pt x="913244" y="321766"/>
                  <a:pt x="903514" y="315685"/>
                </a:cubicBezTo>
                <a:cubicBezTo>
                  <a:pt x="874485" y="297542"/>
                  <a:pt x="840633" y="285463"/>
                  <a:pt x="816428" y="261257"/>
                </a:cubicBezTo>
                <a:cubicBezTo>
                  <a:pt x="809171" y="254000"/>
                  <a:pt x="803837" y="244075"/>
                  <a:pt x="794657" y="239485"/>
                </a:cubicBezTo>
                <a:cubicBezTo>
                  <a:pt x="781276" y="232794"/>
                  <a:pt x="765628" y="232228"/>
                  <a:pt x="751114" y="228600"/>
                </a:cubicBezTo>
                <a:cubicBezTo>
                  <a:pt x="684936" y="184480"/>
                  <a:pt x="755247" y="226067"/>
                  <a:pt x="674914" y="195942"/>
                </a:cubicBezTo>
                <a:cubicBezTo>
                  <a:pt x="659720" y="190244"/>
                  <a:pt x="646565" y="179869"/>
                  <a:pt x="631371" y="174171"/>
                </a:cubicBezTo>
                <a:cubicBezTo>
                  <a:pt x="617363" y="168918"/>
                  <a:pt x="602213" y="167395"/>
                  <a:pt x="587828" y="163285"/>
                </a:cubicBezTo>
                <a:cubicBezTo>
                  <a:pt x="576795" y="160133"/>
                  <a:pt x="566258" y="155357"/>
                  <a:pt x="555171" y="152400"/>
                </a:cubicBezTo>
                <a:cubicBezTo>
                  <a:pt x="511804" y="140835"/>
                  <a:pt x="467123" y="133934"/>
                  <a:pt x="424543" y="119742"/>
                </a:cubicBezTo>
                <a:cubicBezTo>
                  <a:pt x="413657" y="116114"/>
                  <a:pt x="402918" y="112009"/>
                  <a:pt x="391885" y="108857"/>
                </a:cubicBezTo>
                <a:cubicBezTo>
                  <a:pt x="377500" y="104747"/>
                  <a:pt x="362536" y="102702"/>
                  <a:pt x="348343" y="97971"/>
                </a:cubicBezTo>
                <a:cubicBezTo>
                  <a:pt x="318391" y="87987"/>
                  <a:pt x="291822" y="72955"/>
                  <a:pt x="261257" y="65314"/>
                </a:cubicBezTo>
                <a:cubicBezTo>
                  <a:pt x="243307" y="60826"/>
                  <a:pt x="224778" y="58916"/>
                  <a:pt x="206828" y="54428"/>
                </a:cubicBezTo>
                <a:cubicBezTo>
                  <a:pt x="181084" y="47992"/>
                  <a:pt x="157784" y="34354"/>
                  <a:pt x="130628" y="32657"/>
                </a:cubicBezTo>
                <a:cubicBezTo>
                  <a:pt x="87170" y="29941"/>
                  <a:pt x="43543" y="32657"/>
                  <a:pt x="0" y="32657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487886" y="4474029"/>
            <a:ext cx="2569028" cy="381000"/>
          </a:xfrm>
          <a:custGeom>
            <a:avLst/>
            <a:gdLst>
              <a:gd name="connsiteX0" fmla="*/ 2569028 w 2569028"/>
              <a:gd name="connsiteY0" fmla="*/ 381000 h 381000"/>
              <a:gd name="connsiteX1" fmla="*/ 2514600 w 2569028"/>
              <a:gd name="connsiteY1" fmla="*/ 370114 h 381000"/>
              <a:gd name="connsiteX2" fmla="*/ 2373085 w 2569028"/>
              <a:gd name="connsiteY2" fmla="*/ 326571 h 381000"/>
              <a:gd name="connsiteX3" fmla="*/ 2122714 w 2569028"/>
              <a:gd name="connsiteY3" fmla="*/ 315685 h 381000"/>
              <a:gd name="connsiteX4" fmla="*/ 1872343 w 2569028"/>
              <a:gd name="connsiteY4" fmla="*/ 283028 h 381000"/>
              <a:gd name="connsiteX5" fmla="*/ 1785257 w 2569028"/>
              <a:gd name="connsiteY5" fmla="*/ 239485 h 381000"/>
              <a:gd name="connsiteX6" fmla="*/ 1719943 w 2569028"/>
              <a:gd name="connsiteY6" fmla="*/ 217714 h 381000"/>
              <a:gd name="connsiteX7" fmla="*/ 1654628 w 2569028"/>
              <a:gd name="connsiteY7" fmla="*/ 185057 h 381000"/>
              <a:gd name="connsiteX8" fmla="*/ 1611085 w 2569028"/>
              <a:gd name="connsiteY8" fmla="*/ 152400 h 381000"/>
              <a:gd name="connsiteX9" fmla="*/ 1513114 w 2569028"/>
              <a:gd name="connsiteY9" fmla="*/ 119742 h 381000"/>
              <a:gd name="connsiteX10" fmla="*/ 1480457 w 2569028"/>
              <a:gd name="connsiteY10" fmla="*/ 108857 h 381000"/>
              <a:gd name="connsiteX11" fmla="*/ 1382485 w 2569028"/>
              <a:gd name="connsiteY11" fmla="*/ 76200 h 381000"/>
              <a:gd name="connsiteX12" fmla="*/ 1349828 w 2569028"/>
              <a:gd name="connsiteY12" fmla="*/ 43542 h 381000"/>
              <a:gd name="connsiteX13" fmla="*/ 1262743 w 2569028"/>
              <a:gd name="connsiteY13" fmla="*/ 21771 h 381000"/>
              <a:gd name="connsiteX14" fmla="*/ 1153885 w 2569028"/>
              <a:gd name="connsiteY14" fmla="*/ 0 h 381000"/>
              <a:gd name="connsiteX15" fmla="*/ 326571 w 2569028"/>
              <a:gd name="connsiteY15" fmla="*/ 10885 h 381000"/>
              <a:gd name="connsiteX16" fmla="*/ 293914 w 2569028"/>
              <a:gd name="connsiteY16" fmla="*/ 21771 h 381000"/>
              <a:gd name="connsiteX17" fmla="*/ 206828 w 2569028"/>
              <a:gd name="connsiteY17" fmla="*/ 43542 h 381000"/>
              <a:gd name="connsiteX18" fmla="*/ 0 w 2569028"/>
              <a:gd name="connsiteY18" fmla="*/ 21771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69028" h="381000">
                <a:moveTo>
                  <a:pt x="2569028" y="381000"/>
                </a:moveTo>
                <a:cubicBezTo>
                  <a:pt x="2550885" y="377371"/>
                  <a:pt x="2532427" y="375066"/>
                  <a:pt x="2514600" y="370114"/>
                </a:cubicBezTo>
                <a:cubicBezTo>
                  <a:pt x="2467046" y="356905"/>
                  <a:pt x="2421970" y="333361"/>
                  <a:pt x="2373085" y="326571"/>
                </a:cubicBezTo>
                <a:cubicBezTo>
                  <a:pt x="2290343" y="315079"/>
                  <a:pt x="2206171" y="319314"/>
                  <a:pt x="2122714" y="315685"/>
                </a:cubicBezTo>
                <a:cubicBezTo>
                  <a:pt x="1967465" y="284636"/>
                  <a:pt x="2050752" y="296752"/>
                  <a:pt x="1872343" y="283028"/>
                </a:cubicBezTo>
                <a:cubicBezTo>
                  <a:pt x="1734100" y="255379"/>
                  <a:pt x="1888174" y="296661"/>
                  <a:pt x="1785257" y="239485"/>
                </a:cubicBezTo>
                <a:cubicBezTo>
                  <a:pt x="1765196" y="228340"/>
                  <a:pt x="1739038" y="230444"/>
                  <a:pt x="1719943" y="217714"/>
                </a:cubicBezTo>
                <a:cubicBezTo>
                  <a:pt x="1677738" y="189577"/>
                  <a:pt x="1699697" y="200079"/>
                  <a:pt x="1654628" y="185057"/>
                </a:cubicBezTo>
                <a:cubicBezTo>
                  <a:pt x="1640114" y="174171"/>
                  <a:pt x="1626945" y="161211"/>
                  <a:pt x="1611085" y="152400"/>
                </a:cubicBezTo>
                <a:cubicBezTo>
                  <a:pt x="1571346" y="130323"/>
                  <a:pt x="1553732" y="131347"/>
                  <a:pt x="1513114" y="119742"/>
                </a:cubicBezTo>
                <a:cubicBezTo>
                  <a:pt x="1502081" y="116590"/>
                  <a:pt x="1491201" y="112886"/>
                  <a:pt x="1480457" y="108857"/>
                </a:cubicBezTo>
                <a:cubicBezTo>
                  <a:pt x="1398469" y="78112"/>
                  <a:pt x="1455450" y="94440"/>
                  <a:pt x="1382485" y="76200"/>
                </a:cubicBezTo>
                <a:cubicBezTo>
                  <a:pt x="1371599" y="65314"/>
                  <a:pt x="1362637" y="52082"/>
                  <a:pt x="1349828" y="43542"/>
                </a:cubicBezTo>
                <a:cubicBezTo>
                  <a:pt x="1334901" y="33591"/>
                  <a:pt x="1271530" y="23968"/>
                  <a:pt x="1262743" y="21771"/>
                </a:cubicBezTo>
                <a:cubicBezTo>
                  <a:pt x="1161420" y="-3560"/>
                  <a:pt x="1340552" y="26665"/>
                  <a:pt x="1153885" y="0"/>
                </a:cubicBezTo>
                <a:lnTo>
                  <a:pt x="326571" y="10885"/>
                </a:lnTo>
                <a:cubicBezTo>
                  <a:pt x="315100" y="11175"/>
                  <a:pt x="304984" y="18752"/>
                  <a:pt x="293914" y="21771"/>
                </a:cubicBezTo>
                <a:cubicBezTo>
                  <a:pt x="265046" y="29644"/>
                  <a:pt x="235857" y="36285"/>
                  <a:pt x="206828" y="43542"/>
                </a:cubicBezTo>
                <a:lnTo>
                  <a:pt x="0" y="21771"/>
                </a:ln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010400" y="3450771"/>
            <a:ext cx="436580" cy="2286000"/>
          </a:xfrm>
          <a:custGeom>
            <a:avLst/>
            <a:gdLst>
              <a:gd name="connsiteX0" fmla="*/ 0 w 436580"/>
              <a:gd name="connsiteY0" fmla="*/ 2286000 h 2286000"/>
              <a:gd name="connsiteX1" fmla="*/ 10886 w 436580"/>
              <a:gd name="connsiteY1" fmla="*/ 1709058 h 2286000"/>
              <a:gd name="connsiteX2" fmla="*/ 32657 w 436580"/>
              <a:gd name="connsiteY2" fmla="*/ 1600200 h 2286000"/>
              <a:gd name="connsiteX3" fmla="*/ 76200 w 436580"/>
              <a:gd name="connsiteY3" fmla="*/ 1491343 h 2286000"/>
              <a:gd name="connsiteX4" fmla="*/ 97971 w 436580"/>
              <a:gd name="connsiteY4" fmla="*/ 1415143 h 2286000"/>
              <a:gd name="connsiteX5" fmla="*/ 119743 w 436580"/>
              <a:gd name="connsiteY5" fmla="*/ 1360715 h 2286000"/>
              <a:gd name="connsiteX6" fmla="*/ 174171 w 436580"/>
              <a:gd name="connsiteY6" fmla="*/ 1273629 h 2286000"/>
              <a:gd name="connsiteX7" fmla="*/ 206829 w 436580"/>
              <a:gd name="connsiteY7" fmla="*/ 1219200 h 2286000"/>
              <a:gd name="connsiteX8" fmla="*/ 239486 w 436580"/>
              <a:gd name="connsiteY8" fmla="*/ 1143000 h 2286000"/>
              <a:gd name="connsiteX9" fmla="*/ 283029 w 436580"/>
              <a:gd name="connsiteY9" fmla="*/ 1077686 h 2286000"/>
              <a:gd name="connsiteX10" fmla="*/ 293914 w 436580"/>
              <a:gd name="connsiteY10" fmla="*/ 1034143 h 2286000"/>
              <a:gd name="connsiteX11" fmla="*/ 315686 w 436580"/>
              <a:gd name="connsiteY11" fmla="*/ 1012372 h 2286000"/>
              <a:gd name="connsiteX12" fmla="*/ 326571 w 436580"/>
              <a:gd name="connsiteY12" fmla="*/ 947058 h 2286000"/>
              <a:gd name="connsiteX13" fmla="*/ 348343 w 436580"/>
              <a:gd name="connsiteY13" fmla="*/ 903515 h 2286000"/>
              <a:gd name="connsiteX14" fmla="*/ 359229 w 436580"/>
              <a:gd name="connsiteY14" fmla="*/ 827315 h 2286000"/>
              <a:gd name="connsiteX15" fmla="*/ 381000 w 436580"/>
              <a:gd name="connsiteY15" fmla="*/ 783772 h 2286000"/>
              <a:gd name="connsiteX16" fmla="*/ 391886 w 436580"/>
              <a:gd name="connsiteY16" fmla="*/ 751115 h 2286000"/>
              <a:gd name="connsiteX17" fmla="*/ 413657 w 436580"/>
              <a:gd name="connsiteY17" fmla="*/ 631372 h 2286000"/>
              <a:gd name="connsiteX18" fmla="*/ 435429 w 436580"/>
              <a:gd name="connsiteY18" fmla="*/ 381000 h 2286000"/>
              <a:gd name="connsiteX19" fmla="*/ 435429 w 436580"/>
              <a:gd name="connsiteY19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6580" h="2286000">
                <a:moveTo>
                  <a:pt x="0" y="2286000"/>
                </a:moveTo>
                <a:cubicBezTo>
                  <a:pt x="3629" y="2093686"/>
                  <a:pt x="1737" y="1901189"/>
                  <a:pt x="10886" y="1709058"/>
                </a:cubicBezTo>
                <a:cubicBezTo>
                  <a:pt x="12646" y="1672095"/>
                  <a:pt x="22024" y="1635644"/>
                  <a:pt x="32657" y="1600200"/>
                </a:cubicBezTo>
                <a:cubicBezTo>
                  <a:pt x="43887" y="1562767"/>
                  <a:pt x="66721" y="1529257"/>
                  <a:pt x="76200" y="1491343"/>
                </a:cubicBezTo>
                <a:cubicBezTo>
                  <a:pt x="84776" y="1457042"/>
                  <a:pt x="86262" y="1446368"/>
                  <a:pt x="97971" y="1415143"/>
                </a:cubicBezTo>
                <a:cubicBezTo>
                  <a:pt x="104832" y="1396847"/>
                  <a:pt x="113065" y="1379079"/>
                  <a:pt x="119743" y="1360715"/>
                </a:cubicBezTo>
                <a:cubicBezTo>
                  <a:pt x="148761" y="1280915"/>
                  <a:pt x="120646" y="1309312"/>
                  <a:pt x="174171" y="1273629"/>
                </a:cubicBezTo>
                <a:cubicBezTo>
                  <a:pt x="199440" y="1197823"/>
                  <a:pt x="166981" y="1278971"/>
                  <a:pt x="206829" y="1219200"/>
                </a:cubicBezTo>
                <a:cubicBezTo>
                  <a:pt x="279496" y="1110200"/>
                  <a:pt x="191107" y="1230083"/>
                  <a:pt x="239486" y="1143000"/>
                </a:cubicBezTo>
                <a:cubicBezTo>
                  <a:pt x="252193" y="1120127"/>
                  <a:pt x="283029" y="1077686"/>
                  <a:pt x="283029" y="1077686"/>
                </a:cubicBezTo>
                <a:cubicBezTo>
                  <a:pt x="286657" y="1063172"/>
                  <a:pt x="287223" y="1047524"/>
                  <a:pt x="293914" y="1034143"/>
                </a:cubicBezTo>
                <a:cubicBezTo>
                  <a:pt x="298504" y="1024963"/>
                  <a:pt x="312082" y="1021982"/>
                  <a:pt x="315686" y="1012372"/>
                </a:cubicBezTo>
                <a:cubicBezTo>
                  <a:pt x="323436" y="991706"/>
                  <a:pt x="320229" y="968199"/>
                  <a:pt x="326571" y="947058"/>
                </a:cubicBezTo>
                <a:cubicBezTo>
                  <a:pt x="331234" y="931515"/>
                  <a:pt x="341086" y="918029"/>
                  <a:pt x="348343" y="903515"/>
                </a:cubicBezTo>
                <a:cubicBezTo>
                  <a:pt x="351972" y="878115"/>
                  <a:pt x="352478" y="852069"/>
                  <a:pt x="359229" y="827315"/>
                </a:cubicBezTo>
                <a:cubicBezTo>
                  <a:pt x="363499" y="811659"/>
                  <a:pt x="374608" y="798687"/>
                  <a:pt x="381000" y="783772"/>
                </a:cubicBezTo>
                <a:cubicBezTo>
                  <a:pt x="385520" y="773225"/>
                  <a:pt x="388734" y="762148"/>
                  <a:pt x="391886" y="751115"/>
                </a:cubicBezTo>
                <a:cubicBezTo>
                  <a:pt x="405407" y="703791"/>
                  <a:pt x="406806" y="686178"/>
                  <a:pt x="413657" y="631372"/>
                </a:cubicBezTo>
                <a:cubicBezTo>
                  <a:pt x="422480" y="560792"/>
                  <a:pt x="434118" y="445261"/>
                  <a:pt x="435429" y="381000"/>
                </a:cubicBezTo>
                <a:cubicBezTo>
                  <a:pt x="438020" y="254026"/>
                  <a:pt x="435429" y="127000"/>
                  <a:pt x="435429" y="0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441371" y="4419600"/>
            <a:ext cx="1807029" cy="1545771"/>
          </a:xfrm>
          <a:custGeom>
            <a:avLst/>
            <a:gdLst>
              <a:gd name="connsiteX0" fmla="*/ 0 w 1807029"/>
              <a:gd name="connsiteY0" fmla="*/ 1545771 h 1545771"/>
              <a:gd name="connsiteX1" fmla="*/ 97972 w 1807029"/>
              <a:gd name="connsiteY1" fmla="*/ 1524000 h 1545771"/>
              <a:gd name="connsiteX2" fmla="*/ 185058 w 1807029"/>
              <a:gd name="connsiteY2" fmla="*/ 1502229 h 1545771"/>
              <a:gd name="connsiteX3" fmla="*/ 250372 w 1807029"/>
              <a:gd name="connsiteY3" fmla="*/ 1447800 h 1545771"/>
              <a:gd name="connsiteX4" fmla="*/ 283029 w 1807029"/>
              <a:gd name="connsiteY4" fmla="*/ 1436914 h 1545771"/>
              <a:gd name="connsiteX5" fmla="*/ 391886 w 1807029"/>
              <a:gd name="connsiteY5" fmla="*/ 1404257 h 1545771"/>
              <a:gd name="connsiteX6" fmla="*/ 446315 w 1807029"/>
              <a:gd name="connsiteY6" fmla="*/ 1371600 h 1545771"/>
              <a:gd name="connsiteX7" fmla="*/ 653143 w 1807029"/>
              <a:gd name="connsiteY7" fmla="*/ 1230086 h 1545771"/>
              <a:gd name="connsiteX8" fmla="*/ 674915 w 1807029"/>
              <a:gd name="connsiteY8" fmla="*/ 1197429 h 1545771"/>
              <a:gd name="connsiteX9" fmla="*/ 707572 w 1807029"/>
              <a:gd name="connsiteY9" fmla="*/ 1175657 h 1545771"/>
              <a:gd name="connsiteX10" fmla="*/ 740229 w 1807029"/>
              <a:gd name="connsiteY10" fmla="*/ 1143000 h 1545771"/>
              <a:gd name="connsiteX11" fmla="*/ 762000 w 1807029"/>
              <a:gd name="connsiteY11" fmla="*/ 1077686 h 1545771"/>
              <a:gd name="connsiteX12" fmla="*/ 794658 w 1807029"/>
              <a:gd name="connsiteY12" fmla="*/ 1045029 h 1545771"/>
              <a:gd name="connsiteX13" fmla="*/ 838200 w 1807029"/>
              <a:gd name="connsiteY13" fmla="*/ 968829 h 1545771"/>
              <a:gd name="connsiteX14" fmla="*/ 849086 w 1807029"/>
              <a:gd name="connsiteY14" fmla="*/ 914400 h 1545771"/>
              <a:gd name="connsiteX15" fmla="*/ 870858 w 1807029"/>
              <a:gd name="connsiteY15" fmla="*/ 892629 h 1545771"/>
              <a:gd name="connsiteX16" fmla="*/ 925286 w 1807029"/>
              <a:gd name="connsiteY16" fmla="*/ 805543 h 1545771"/>
              <a:gd name="connsiteX17" fmla="*/ 957943 w 1807029"/>
              <a:gd name="connsiteY17" fmla="*/ 772886 h 1545771"/>
              <a:gd name="connsiteX18" fmla="*/ 1001486 w 1807029"/>
              <a:gd name="connsiteY18" fmla="*/ 685800 h 1545771"/>
              <a:gd name="connsiteX19" fmla="*/ 1023258 w 1807029"/>
              <a:gd name="connsiteY19" fmla="*/ 653143 h 1545771"/>
              <a:gd name="connsiteX20" fmla="*/ 1055915 w 1807029"/>
              <a:gd name="connsiteY20" fmla="*/ 566057 h 1545771"/>
              <a:gd name="connsiteX21" fmla="*/ 1066800 w 1807029"/>
              <a:gd name="connsiteY21" fmla="*/ 533400 h 1545771"/>
              <a:gd name="connsiteX22" fmla="*/ 1110343 w 1807029"/>
              <a:gd name="connsiteY22" fmla="*/ 478971 h 1545771"/>
              <a:gd name="connsiteX23" fmla="*/ 1121229 w 1807029"/>
              <a:gd name="connsiteY23" fmla="*/ 446314 h 1545771"/>
              <a:gd name="connsiteX24" fmla="*/ 1175658 w 1807029"/>
              <a:gd name="connsiteY24" fmla="*/ 370114 h 1545771"/>
              <a:gd name="connsiteX25" fmla="*/ 1186543 w 1807029"/>
              <a:gd name="connsiteY25" fmla="*/ 337457 h 1545771"/>
              <a:gd name="connsiteX26" fmla="*/ 1230086 w 1807029"/>
              <a:gd name="connsiteY26" fmla="*/ 293914 h 1545771"/>
              <a:gd name="connsiteX27" fmla="*/ 1251858 w 1807029"/>
              <a:gd name="connsiteY27" fmla="*/ 272143 h 1545771"/>
              <a:gd name="connsiteX28" fmla="*/ 1273629 w 1807029"/>
              <a:gd name="connsiteY28" fmla="*/ 239486 h 1545771"/>
              <a:gd name="connsiteX29" fmla="*/ 1360715 w 1807029"/>
              <a:gd name="connsiteY29" fmla="*/ 217714 h 1545771"/>
              <a:gd name="connsiteX30" fmla="*/ 1404258 w 1807029"/>
              <a:gd name="connsiteY30" fmla="*/ 185057 h 1545771"/>
              <a:gd name="connsiteX31" fmla="*/ 1436915 w 1807029"/>
              <a:gd name="connsiteY31" fmla="*/ 174171 h 1545771"/>
              <a:gd name="connsiteX32" fmla="*/ 1458686 w 1807029"/>
              <a:gd name="connsiteY32" fmla="*/ 141514 h 1545771"/>
              <a:gd name="connsiteX33" fmla="*/ 1556658 w 1807029"/>
              <a:gd name="connsiteY33" fmla="*/ 130629 h 1545771"/>
              <a:gd name="connsiteX34" fmla="*/ 1621972 w 1807029"/>
              <a:gd name="connsiteY34" fmla="*/ 108857 h 1545771"/>
              <a:gd name="connsiteX35" fmla="*/ 1654629 w 1807029"/>
              <a:gd name="connsiteY35" fmla="*/ 87086 h 1545771"/>
              <a:gd name="connsiteX36" fmla="*/ 1741715 w 1807029"/>
              <a:gd name="connsiteY36" fmla="*/ 54429 h 1545771"/>
              <a:gd name="connsiteX37" fmla="*/ 1763486 w 1807029"/>
              <a:gd name="connsiteY37" fmla="*/ 32657 h 1545771"/>
              <a:gd name="connsiteX38" fmla="*/ 1807029 w 1807029"/>
              <a:gd name="connsiteY38" fmla="*/ 0 h 154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07029" h="1545771">
                <a:moveTo>
                  <a:pt x="0" y="1545771"/>
                </a:moveTo>
                <a:lnTo>
                  <a:pt x="97972" y="1524000"/>
                </a:lnTo>
                <a:cubicBezTo>
                  <a:pt x="127099" y="1517147"/>
                  <a:pt x="185058" y="1502229"/>
                  <a:pt x="185058" y="1502229"/>
                </a:cubicBezTo>
                <a:cubicBezTo>
                  <a:pt x="206829" y="1484086"/>
                  <a:pt x="226792" y="1463520"/>
                  <a:pt x="250372" y="1447800"/>
                </a:cubicBezTo>
                <a:cubicBezTo>
                  <a:pt x="259919" y="1441435"/>
                  <a:pt x="272062" y="1440289"/>
                  <a:pt x="283029" y="1436914"/>
                </a:cubicBezTo>
                <a:lnTo>
                  <a:pt x="391886" y="1404257"/>
                </a:lnTo>
                <a:cubicBezTo>
                  <a:pt x="459695" y="1336451"/>
                  <a:pt x="361522" y="1428129"/>
                  <a:pt x="446315" y="1371600"/>
                </a:cubicBezTo>
                <a:cubicBezTo>
                  <a:pt x="693226" y="1206991"/>
                  <a:pt x="532271" y="1290521"/>
                  <a:pt x="653143" y="1230086"/>
                </a:cubicBezTo>
                <a:cubicBezTo>
                  <a:pt x="660400" y="1219200"/>
                  <a:pt x="665664" y="1206680"/>
                  <a:pt x="674915" y="1197429"/>
                </a:cubicBezTo>
                <a:cubicBezTo>
                  <a:pt x="684166" y="1188178"/>
                  <a:pt x="697521" y="1184033"/>
                  <a:pt x="707572" y="1175657"/>
                </a:cubicBezTo>
                <a:cubicBezTo>
                  <a:pt x="719398" y="1165802"/>
                  <a:pt x="729343" y="1153886"/>
                  <a:pt x="740229" y="1143000"/>
                </a:cubicBezTo>
                <a:cubicBezTo>
                  <a:pt x="747486" y="1121229"/>
                  <a:pt x="745772" y="1093913"/>
                  <a:pt x="762000" y="1077686"/>
                </a:cubicBezTo>
                <a:cubicBezTo>
                  <a:pt x="772886" y="1066800"/>
                  <a:pt x="784802" y="1056856"/>
                  <a:pt x="794658" y="1045029"/>
                </a:cubicBezTo>
                <a:cubicBezTo>
                  <a:pt x="813888" y="1021953"/>
                  <a:pt x="824894" y="995442"/>
                  <a:pt x="838200" y="968829"/>
                </a:cubicBezTo>
                <a:cubicBezTo>
                  <a:pt x="841829" y="950686"/>
                  <a:pt x="841797" y="931406"/>
                  <a:pt x="849086" y="914400"/>
                </a:cubicBezTo>
                <a:cubicBezTo>
                  <a:pt x="853129" y="904967"/>
                  <a:pt x="864972" y="901037"/>
                  <a:pt x="870858" y="892629"/>
                </a:cubicBezTo>
                <a:cubicBezTo>
                  <a:pt x="890489" y="864585"/>
                  <a:pt x="905152" y="833228"/>
                  <a:pt x="925286" y="805543"/>
                </a:cubicBezTo>
                <a:cubicBezTo>
                  <a:pt x="934341" y="793093"/>
                  <a:pt x="949678" y="785874"/>
                  <a:pt x="957943" y="772886"/>
                </a:cubicBezTo>
                <a:cubicBezTo>
                  <a:pt x="975367" y="745505"/>
                  <a:pt x="985945" y="714292"/>
                  <a:pt x="1001486" y="685800"/>
                </a:cubicBezTo>
                <a:cubicBezTo>
                  <a:pt x="1007751" y="674314"/>
                  <a:pt x="1016001" y="664029"/>
                  <a:pt x="1023258" y="653143"/>
                </a:cubicBezTo>
                <a:cubicBezTo>
                  <a:pt x="1044259" y="548129"/>
                  <a:pt x="1018541" y="640806"/>
                  <a:pt x="1055915" y="566057"/>
                </a:cubicBezTo>
                <a:cubicBezTo>
                  <a:pt x="1061047" y="555794"/>
                  <a:pt x="1061668" y="543663"/>
                  <a:pt x="1066800" y="533400"/>
                </a:cubicBezTo>
                <a:cubicBezTo>
                  <a:pt x="1080531" y="505939"/>
                  <a:pt x="1090095" y="499220"/>
                  <a:pt x="1110343" y="478971"/>
                </a:cubicBezTo>
                <a:cubicBezTo>
                  <a:pt x="1113972" y="468085"/>
                  <a:pt x="1116097" y="456577"/>
                  <a:pt x="1121229" y="446314"/>
                </a:cubicBezTo>
                <a:cubicBezTo>
                  <a:pt x="1129190" y="430392"/>
                  <a:pt x="1168258" y="379980"/>
                  <a:pt x="1175658" y="370114"/>
                </a:cubicBezTo>
                <a:cubicBezTo>
                  <a:pt x="1179286" y="359228"/>
                  <a:pt x="1179874" y="346794"/>
                  <a:pt x="1186543" y="337457"/>
                </a:cubicBezTo>
                <a:cubicBezTo>
                  <a:pt x="1198474" y="320754"/>
                  <a:pt x="1215572" y="308428"/>
                  <a:pt x="1230086" y="293914"/>
                </a:cubicBezTo>
                <a:cubicBezTo>
                  <a:pt x="1237343" y="286657"/>
                  <a:pt x="1246165" y="280683"/>
                  <a:pt x="1251858" y="272143"/>
                </a:cubicBezTo>
                <a:cubicBezTo>
                  <a:pt x="1259115" y="261257"/>
                  <a:pt x="1261927" y="245337"/>
                  <a:pt x="1273629" y="239486"/>
                </a:cubicBezTo>
                <a:cubicBezTo>
                  <a:pt x="1300392" y="226104"/>
                  <a:pt x="1360715" y="217714"/>
                  <a:pt x="1360715" y="217714"/>
                </a:cubicBezTo>
                <a:cubicBezTo>
                  <a:pt x="1375229" y="206828"/>
                  <a:pt x="1388506" y="194058"/>
                  <a:pt x="1404258" y="185057"/>
                </a:cubicBezTo>
                <a:cubicBezTo>
                  <a:pt x="1414221" y="179364"/>
                  <a:pt x="1427955" y="181339"/>
                  <a:pt x="1436915" y="174171"/>
                </a:cubicBezTo>
                <a:cubicBezTo>
                  <a:pt x="1447131" y="165998"/>
                  <a:pt x="1446391" y="145985"/>
                  <a:pt x="1458686" y="141514"/>
                </a:cubicBezTo>
                <a:cubicBezTo>
                  <a:pt x="1489566" y="130285"/>
                  <a:pt x="1524001" y="134257"/>
                  <a:pt x="1556658" y="130629"/>
                </a:cubicBezTo>
                <a:cubicBezTo>
                  <a:pt x="1578429" y="123372"/>
                  <a:pt x="1602877" y="121587"/>
                  <a:pt x="1621972" y="108857"/>
                </a:cubicBezTo>
                <a:cubicBezTo>
                  <a:pt x="1632858" y="101600"/>
                  <a:pt x="1642927" y="92937"/>
                  <a:pt x="1654629" y="87086"/>
                </a:cubicBezTo>
                <a:cubicBezTo>
                  <a:pt x="1680670" y="74066"/>
                  <a:pt x="1713446" y="63852"/>
                  <a:pt x="1741715" y="54429"/>
                </a:cubicBezTo>
                <a:cubicBezTo>
                  <a:pt x="1748972" y="47172"/>
                  <a:pt x="1755472" y="39068"/>
                  <a:pt x="1763486" y="32657"/>
                </a:cubicBezTo>
                <a:cubicBezTo>
                  <a:pt x="1825036" y="-16584"/>
                  <a:pt x="1777234" y="29795"/>
                  <a:pt x="1807029" y="0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645229" y="4408714"/>
            <a:ext cx="1698171" cy="511629"/>
          </a:xfrm>
          <a:custGeom>
            <a:avLst/>
            <a:gdLst>
              <a:gd name="connsiteX0" fmla="*/ 0 w 1698171"/>
              <a:gd name="connsiteY0" fmla="*/ 478972 h 511629"/>
              <a:gd name="connsiteX1" fmla="*/ 54428 w 1698171"/>
              <a:gd name="connsiteY1" fmla="*/ 413657 h 511629"/>
              <a:gd name="connsiteX2" fmla="*/ 76200 w 1698171"/>
              <a:gd name="connsiteY2" fmla="*/ 391886 h 511629"/>
              <a:gd name="connsiteX3" fmla="*/ 87085 w 1698171"/>
              <a:gd name="connsiteY3" fmla="*/ 348343 h 511629"/>
              <a:gd name="connsiteX4" fmla="*/ 141514 w 1698171"/>
              <a:gd name="connsiteY4" fmla="*/ 293915 h 511629"/>
              <a:gd name="connsiteX5" fmla="*/ 195942 w 1698171"/>
              <a:gd name="connsiteY5" fmla="*/ 261257 h 511629"/>
              <a:gd name="connsiteX6" fmla="*/ 391885 w 1698171"/>
              <a:gd name="connsiteY6" fmla="*/ 272143 h 511629"/>
              <a:gd name="connsiteX7" fmla="*/ 435428 w 1698171"/>
              <a:gd name="connsiteY7" fmla="*/ 283029 h 511629"/>
              <a:gd name="connsiteX8" fmla="*/ 500742 w 1698171"/>
              <a:gd name="connsiteY8" fmla="*/ 293915 h 511629"/>
              <a:gd name="connsiteX9" fmla="*/ 587828 w 1698171"/>
              <a:gd name="connsiteY9" fmla="*/ 326572 h 511629"/>
              <a:gd name="connsiteX10" fmla="*/ 664028 w 1698171"/>
              <a:gd name="connsiteY10" fmla="*/ 359229 h 511629"/>
              <a:gd name="connsiteX11" fmla="*/ 751114 w 1698171"/>
              <a:gd name="connsiteY11" fmla="*/ 381000 h 511629"/>
              <a:gd name="connsiteX12" fmla="*/ 849085 w 1698171"/>
              <a:gd name="connsiteY12" fmla="*/ 413657 h 511629"/>
              <a:gd name="connsiteX13" fmla="*/ 936171 w 1698171"/>
              <a:gd name="connsiteY13" fmla="*/ 435429 h 511629"/>
              <a:gd name="connsiteX14" fmla="*/ 968828 w 1698171"/>
              <a:gd name="connsiteY14" fmla="*/ 457200 h 511629"/>
              <a:gd name="connsiteX15" fmla="*/ 1001485 w 1698171"/>
              <a:gd name="connsiteY15" fmla="*/ 468086 h 511629"/>
              <a:gd name="connsiteX16" fmla="*/ 1055914 w 1698171"/>
              <a:gd name="connsiteY16" fmla="*/ 489857 h 511629"/>
              <a:gd name="connsiteX17" fmla="*/ 1110342 w 1698171"/>
              <a:gd name="connsiteY17" fmla="*/ 500743 h 511629"/>
              <a:gd name="connsiteX18" fmla="*/ 1153885 w 1698171"/>
              <a:gd name="connsiteY18" fmla="*/ 511629 h 511629"/>
              <a:gd name="connsiteX19" fmla="*/ 1317171 w 1698171"/>
              <a:gd name="connsiteY19" fmla="*/ 500743 h 511629"/>
              <a:gd name="connsiteX20" fmla="*/ 1349828 w 1698171"/>
              <a:gd name="connsiteY20" fmla="*/ 489857 h 511629"/>
              <a:gd name="connsiteX21" fmla="*/ 1382485 w 1698171"/>
              <a:gd name="connsiteY21" fmla="*/ 446315 h 511629"/>
              <a:gd name="connsiteX22" fmla="*/ 1447800 w 1698171"/>
              <a:gd name="connsiteY22" fmla="*/ 402772 h 511629"/>
              <a:gd name="connsiteX23" fmla="*/ 1513114 w 1698171"/>
              <a:gd name="connsiteY23" fmla="*/ 326572 h 511629"/>
              <a:gd name="connsiteX24" fmla="*/ 1534885 w 1698171"/>
              <a:gd name="connsiteY24" fmla="*/ 304800 h 511629"/>
              <a:gd name="connsiteX25" fmla="*/ 1545771 w 1698171"/>
              <a:gd name="connsiteY25" fmla="*/ 272143 h 511629"/>
              <a:gd name="connsiteX26" fmla="*/ 1567542 w 1698171"/>
              <a:gd name="connsiteY26" fmla="*/ 239486 h 511629"/>
              <a:gd name="connsiteX27" fmla="*/ 1600200 w 1698171"/>
              <a:gd name="connsiteY27" fmla="*/ 163286 h 511629"/>
              <a:gd name="connsiteX28" fmla="*/ 1632857 w 1698171"/>
              <a:gd name="connsiteY28" fmla="*/ 108857 h 511629"/>
              <a:gd name="connsiteX29" fmla="*/ 1676400 w 1698171"/>
              <a:gd name="connsiteY29" fmla="*/ 43543 h 511629"/>
              <a:gd name="connsiteX30" fmla="*/ 1698171 w 1698171"/>
              <a:gd name="connsiteY30" fmla="*/ 0 h 51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698171" h="511629">
                <a:moveTo>
                  <a:pt x="0" y="478972"/>
                </a:moveTo>
                <a:cubicBezTo>
                  <a:pt x="18143" y="457200"/>
                  <a:pt x="35766" y="434985"/>
                  <a:pt x="54428" y="413657"/>
                </a:cubicBezTo>
                <a:cubicBezTo>
                  <a:pt x="61186" y="405933"/>
                  <a:pt x="71610" y="401066"/>
                  <a:pt x="76200" y="391886"/>
                </a:cubicBezTo>
                <a:cubicBezTo>
                  <a:pt x="82891" y="378505"/>
                  <a:pt x="78786" y="360791"/>
                  <a:pt x="87085" y="348343"/>
                </a:cubicBezTo>
                <a:cubicBezTo>
                  <a:pt x="101317" y="326994"/>
                  <a:pt x="123371" y="312058"/>
                  <a:pt x="141514" y="293915"/>
                </a:cubicBezTo>
                <a:cubicBezTo>
                  <a:pt x="171401" y="264028"/>
                  <a:pt x="153546" y="275389"/>
                  <a:pt x="195942" y="261257"/>
                </a:cubicBezTo>
                <a:cubicBezTo>
                  <a:pt x="261256" y="264886"/>
                  <a:pt x="326739" y="266220"/>
                  <a:pt x="391885" y="272143"/>
                </a:cubicBezTo>
                <a:cubicBezTo>
                  <a:pt x="406785" y="273498"/>
                  <a:pt x="420757" y="280095"/>
                  <a:pt x="435428" y="283029"/>
                </a:cubicBezTo>
                <a:cubicBezTo>
                  <a:pt x="457071" y="287358"/>
                  <a:pt x="478971" y="290286"/>
                  <a:pt x="500742" y="293915"/>
                </a:cubicBezTo>
                <a:cubicBezTo>
                  <a:pt x="540627" y="333798"/>
                  <a:pt x="507003" y="308611"/>
                  <a:pt x="587828" y="326572"/>
                </a:cubicBezTo>
                <a:cubicBezTo>
                  <a:pt x="644908" y="339256"/>
                  <a:pt x="597454" y="337038"/>
                  <a:pt x="664028" y="359229"/>
                </a:cubicBezTo>
                <a:cubicBezTo>
                  <a:pt x="692415" y="368691"/>
                  <a:pt x="722727" y="371538"/>
                  <a:pt x="751114" y="381000"/>
                </a:cubicBezTo>
                <a:cubicBezTo>
                  <a:pt x="783771" y="391886"/>
                  <a:pt x="815689" y="405308"/>
                  <a:pt x="849085" y="413657"/>
                </a:cubicBezTo>
                <a:lnTo>
                  <a:pt x="936171" y="435429"/>
                </a:lnTo>
                <a:cubicBezTo>
                  <a:pt x="947057" y="442686"/>
                  <a:pt x="957126" y="451349"/>
                  <a:pt x="968828" y="457200"/>
                </a:cubicBezTo>
                <a:cubicBezTo>
                  <a:pt x="979091" y="462332"/>
                  <a:pt x="990741" y="464057"/>
                  <a:pt x="1001485" y="468086"/>
                </a:cubicBezTo>
                <a:cubicBezTo>
                  <a:pt x="1019781" y="474947"/>
                  <a:pt x="1037198" y="484242"/>
                  <a:pt x="1055914" y="489857"/>
                </a:cubicBezTo>
                <a:cubicBezTo>
                  <a:pt x="1073636" y="495173"/>
                  <a:pt x="1092281" y="496729"/>
                  <a:pt x="1110342" y="500743"/>
                </a:cubicBezTo>
                <a:cubicBezTo>
                  <a:pt x="1124947" y="503989"/>
                  <a:pt x="1139371" y="508000"/>
                  <a:pt x="1153885" y="511629"/>
                </a:cubicBezTo>
                <a:cubicBezTo>
                  <a:pt x="1208314" y="508000"/>
                  <a:pt x="1262955" y="506767"/>
                  <a:pt x="1317171" y="500743"/>
                </a:cubicBezTo>
                <a:cubicBezTo>
                  <a:pt x="1328575" y="499476"/>
                  <a:pt x="1341013" y="497203"/>
                  <a:pt x="1349828" y="489857"/>
                </a:cubicBezTo>
                <a:cubicBezTo>
                  <a:pt x="1363766" y="478242"/>
                  <a:pt x="1368925" y="458368"/>
                  <a:pt x="1382485" y="446315"/>
                </a:cubicBezTo>
                <a:cubicBezTo>
                  <a:pt x="1402042" y="428931"/>
                  <a:pt x="1447800" y="402772"/>
                  <a:pt x="1447800" y="402772"/>
                </a:cubicBezTo>
                <a:cubicBezTo>
                  <a:pt x="1480958" y="353034"/>
                  <a:pt x="1460318" y="379368"/>
                  <a:pt x="1513114" y="326572"/>
                </a:cubicBezTo>
                <a:lnTo>
                  <a:pt x="1534885" y="304800"/>
                </a:lnTo>
                <a:cubicBezTo>
                  <a:pt x="1538514" y="293914"/>
                  <a:pt x="1540639" y="282406"/>
                  <a:pt x="1545771" y="272143"/>
                </a:cubicBezTo>
                <a:cubicBezTo>
                  <a:pt x="1551622" y="260441"/>
                  <a:pt x="1562388" y="251511"/>
                  <a:pt x="1567542" y="239486"/>
                </a:cubicBezTo>
                <a:cubicBezTo>
                  <a:pt x="1609716" y="141080"/>
                  <a:pt x="1545543" y="245269"/>
                  <a:pt x="1600200" y="163286"/>
                </a:cubicBezTo>
                <a:cubicBezTo>
                  <a:pt x="1631035" y="70776"/>
                  <a:pt x="1588030" y="183570"/>
                  <a:pt x="1632857" y="108857"/>
                </a:cubicBezTo>
                <a:cubicBezTo>
                  <a:pt x="1680118" y="30089"/>
                  <a:pt x="1593356" y="126585"/>
                  <a:pt x="1676400" y="43543"/>
                </a:cubicBezTo>
                <a:cubicBezTo>
                  <a:pt x="1688908" y="6018"/>
                  <a:pt x="1679171" y="19000"/>
                  <a:pt x="1698171" y="0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774371" y="3015343"/>
            <a:ext cx="1852368" cy="544286"/>
          </a:xfrm>
          <a:custGeom>
            <a:avLst/>
            <a:gdLst>
              <a:gd name="connsiteX0" fmla="*/ 0 w 1852368"/>
              <a:gd name="connsiteY0" fmla="*/ 119743 h 544286"/>
              <a:gd name="connsiteX1" fmla="*/ 130629 w 1852368"/>
              <a:gd name="connsiteY1" fmla="*/ 87086 h 544286"/>
              <a:gd name="connsiteX2" fmla="*/ 195943 w 1852368"/>
              <a:gd name="connsiteY2" fmla="*/ 65314 h 544286"/>
              <a:gd name="connsiteX3" fmla="*/ 250372 w 1852368"/>
              <a:gd name="connsiteY3" fmla="*/ 32657 h 544286"/>
              <a:gd name="connsiteX4" fmla="*/ 283029 w 1852368"/>
              <a:gd name="connsiteY4" fmla="*/ 21771 h 544286"/>
              <a:gd name="connsiteX5" fmla="*/ 381000 w 1852368"/>
              <a:gd name="connsiteY5" fmla="*/ 0 h 544286"/>
              <a:gd name="connsiteX6" fmla="*/ 576943 w 1852368"/>
              <a:gd name="connsiteY6" fmla="*/ 21771 h 544286"/>
              <a:gd name="connsiteX7" fmla="*/ 620486 w 1852368"/>
              <a:gd name="connsiteY7" fmla="*/ 32657 h 544286"/>
              <a:gd name="connsiteX8" fmla="*/ 653143 w 1852368"/>
              <a:gd name="connsiteY8" fmla="*/ 54428 h 544286"/>
              <a:gd name="connsiteX9" fmla="*/ 751115 w 1852368"/>
              <a:gd name="connsiteY9" fmla="*/ 97971 h 544286"/>
              <a:gd name="connsiteX10" fmla="*/ 772886 w 1852368"/>
              <a:gd name="connsiteY10" fmla="*/ 119743 h 544286"/>
              <a:gd name="connsiteX11" fmla="*/ 870858 w 1852368"/>
              <a:gd name="connsiteY11" fmla="*/ 185057 h 544286"/>
              <a:gd name="connsiteX12" fmla="*/ 936172 w 1852368"/>
              <a:gd name="connsiteY12" fmla="*/ 228600 h 544286"/>
              <a:gd name="connsiteX13" fmla="*/ 968829 w 1852368"/>
              <a:gd name="connsiteY13" fmla="*/ 250371 h 544286"/>
              <a:gd name="connsiteX14" fmla="*/ 990600 w 1852368"/>
              <a:gd name="connsiteY14" fmla="*/ 272143 h 544286"/>
              <a:gd name="connsiteX15" fmla="*/ 1045029 w 1852368"/>
              <a:gd name="connsiteY15" fmla="*/ 293914 h 544286"/>
              <a:gd name="connsiteX16" fmla="*/ 1143000 w 1852368"/>
              <a:gd name="connsiteY16" fmla="*/ 348343 h 544286"/>
              <a:gd name="connsiteX17" fmla="*/ 1328058 w 1852368"/>
              <a:gd name="connsiteY17" fmla="*/ 457200 h 544286"/>
              <a:gd name="connsiteX18" fmla="*/ 1393372 w 1852368"/>
              <a:gd name="connsiteY18" fmla="*/ 478971 h 544286"/>
              <a:gd name="connsiteX19" fmla="*/ 1426029 w 1852368"/>
              <a:gd name="connsiteY19" fmla="*/ 489857 h 544286"/>
              <a:gd name="connsiteX20" fmla="*/ 1469572 w 1852368"/>
              <a:gd name="connsiteY20" fmla="*/ 500743 h 544286"/>
              <a:gd name="connsiteX21" fmla="*/ 1513115 w 1852368"/>
              <a:gd name="connsiteY21" fmla="*/ 522514 h 544286"/>
              <a:gd name="connsiteX22" fmla="*/ 1567543 w 1852368"/>
              <a:gd name="connsiteY22" fmla="*/ 544286 h 544286"/>
              <a:gd name="connsiteX23" fmla="*/ 1741715 w 1852368"/>
              <a:gd name="connsiteY23" fmla="*/ 533400 h 544286"/>
              <a:gd name="connsiteX24" fmla="*/ 1785258 w 1852368"/>
              <a:gd name="connsiteY24" fmla="*/ 489857 h 544286"/>
              <a:gd name="connsiteX25" fmla="*/ 1817915 w 1852368"/>
              <a:gd name="connsiteY25" fmla="*/ 468086 h 544286"/>
              <a:gd name="connsiteX26" fmla="*/ 1828800 w 1852368"/>
              <a:gd name="connsiteY26" fmla="*/ 435428 h 544286"/>
              <a:gd name="connsiteX27" fmla="*/ 1850572 w 1852368"/>
              <a:gd name="connsiteY27" fmla="*/ 413657 h 544286"/>
              <a:gd name="connsiteX28" fmla="*/ 1850572 w 1852368"/>
              <a:gd name="connsiteY28" fmla="*/ 38100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52368" h="544286">
                <a:moveTo>
                  <a:pt x="0" y="119743"/>
                </a:moveTo>
                <a:cubicBezTo>
                  <a:pt x="112462" y="103677"/>
                  <a:pt x="39493" y="120227"/>
                  <a:pt x="130629" y="87086"/>
                </a:cubicBezTo>
                <a:cubicBezTo>
                  <a:pt x="152196" y="79243"/>
                  <a:pt x="176264" y="77121"/>
                  <a:pt x="195943" y="65314"/>
                </a:cubicBezTo>
                <a:cubicBezTo>
                  <a:pt x="214086" y="54428"/>
                  <a:pt x="231448" y="42119"/>
                  <a:pt x="250372" y="32657"/>
                </a:cubicBezTo>
                <a:cubicBezTo>
                  <a:pt x="260635" y="27525"/>
                  <a:pt x="271996" y="24923"/>
                  <a:pt x="283029" y="21771"/>
                </a:cubicBezTo>
                <a:cubicBezTo>
                  <a:pt x="318888" y="11526"/>
                  <a:pt x="343603" y="7480"/>
                  <a:pt x="381000" y="0"/>
                </a:cubicBezTo>
                <a:cubicBezTo>
                  <a:pt x="446314" y="7257"/>
                  <a:pt x="511829" y="12892"/>
                  <a:pt x="576943" y="21771"/>
                </a:cubicBezTo>
                <a:cubicBezTo>
                  <a:pt x="591767" y="23792"/>
                  <a:pt x="606735" y="26764"/>
                  <a:pt x="620486" y="32657"/>
                </a:cubicBezTo>
                <a:cubicBezTo>
                  <a:pt x="632511" y="37811"/>
                  <a:pt x="641784" y="47937"/>
                  <a:pt x="653143" y="54428"/>
                </a:cubicBezTo>
                <a:cubicBezTo>
                  <a:pt x="688744" y="74771"/>
                  <a:pt x="712228" y="82417"/>
                  <a:pt x="751115" y="97971"/>
                </a:cubicBezTo>
                <a:cubicBezTo>
                  <a:pt x="758372" y="105228"/>
                  <a:pt x="764676" y="113585"/>
                  <a:pt x="772886" y="119743"/>
                </a:cubicBezTo>
                <a:cubicBezTo>
                  <a:pt x="772928" y="119774"/>
                  <a:pt x="854508" y="174157"/>
                  <a:pt x="870858" y="185057"/>
                </a:cubicBezTo>
                <a:lnTo>
                  <a:pt x="936172" y="228600"/>
                </a:lnTo>
                <a:cubicBezTo>
                  <a:pt x="947058" y="235857"/>
                  <a:pt x="959578" y="241120"/>
                  <a:pt x="968829" y="250371"/>
                </a:cubicBezTo>
                <a:cubicBezTo>
                  <a:pt x="976086" y="257628"/>
                  <a:pt x="981689" y="267051"/>
                  <a:pt x="990600" y="272143"/>
                </a:cubicBezTo>
                <a:cubicBezTo>
                  <a:pt x="1007566" y="281838"/>
                  <a:pt x="1026886" y="286657"/>
                  <a:pt x="1045029" y="293914"/>
                </a:cubicBezTo>
                <a:cubicBezTo>
                  <a:pt x="1090874" y="362683"/>
                  <a:pt x="1035197" y="294441"/>
                  <a:pt x="1143000" y="348343"/>
                </a:cubicBezTo>
                <a:cubicBezTo>
                  <a:pt x="1303627" y="428657"/>
                  <a:pt x="1209958" y="407992"/>
                  <a:pt x="1328058" y="457200"/>
                </a:cubicBezTo>
                <a:cubicBezTo>
                  <a:pt x="1349242" y="466026"/>
                  <a:pt x="1371601" y="471714"/>
                  <a:pt x="1393372" y="478971"/>
                </a:cubicBezTo>
                <a:cubicBezTo>
                  <a:pt x="1404258" y="482600"/>
                  <a:pt x="1414897" y="487074"/>
                  <a:pt x="1426029" y="489857"/>
                </a:cubicBezTo>
                <a:cubicBezTo>
                  <a:pt x="1440543" y="493486"/>
                  <a:pt x="1455564" y="495490"/>
                  <a:pt x="1469572" y="500743"/>
                </a:cubicBezTo>
                <a:cubicBezTo>
                  <a:pt x="1484766" y="506441"/>
                  <a:pt x="1498286" y="515923"/>
                  <a:pt x="1513115" y="522514"/>
                </a:cubicBezTo>
                <a:cubicBezTo>
                  <a:pt x="1530971" y="530450"/>
                  <a:pt x="1549400" y="537029"/>
                  <a:pt x="1567543" y="544286"/>
                </a:cubicBezTo>
                <a:cubicBezTo>
                  <a:pt x="1625600" y="540657"/>
                  <a:pt x="1685281" y="547509"/>
                  <a:pt x="1741715" y="533400"/>
                </a:cubicBezTo>
                <a:cubicBezTo>
                  <a:pt x="1761628" y="528422"/>
                  <a:pt x="1768179" y="501243"/>
                  <a:pt x="1785258" y="489857"/>
                </a:cubicBezTo>
                <a:lnTo>
                  <a:pt x="1817915" y="468086"/>
                </a:lnTo>
                <a:cubicBezTo>
                  <a:pt x="1821543" y="457200"/>
                  <a:pt x="1822896" y="445268"/>
                  <a:pt x="1828800" y="435428"/>
                </a:cubicBezTo>
                <a:cubicBezTo>
                  <a:pt x="1834080" y="426627"/>
                  <a:pt x="1846760" y="423186"/>
                  <a:pt x="1850572" y="413657"/>
                </a:cubicBezTo>
                <a:cubicBezTo>
                  <a:pt x="1854615" y="403550"/>
                  <a:pt x="1850572" y="391886"/>
                  <a:pt x="1850572" y="381000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603171" y="2100943"/>
            <a:ext cx="1752600" cy="1274594"/>
          </a:xfrm>
          <a:custGeom>
            <a:avLst/>
            <a:gdLst>
              <a:gd name="connsiteX0" fmla="*/ 0 w 1752600"/>
              <a:gd name="connsiteY0" fmla="*/ 0 h 1274594"/>
              <a:gd name="connsiteX1" fmla="*/ 54429 w 1752600"/>
              <a:gd name="connsiteY1" fmla="*/ 32657 h 1274594"/>
              <a:gd name="connsiteX2" fmla="*/ 141515 w 1752600"/>
              <a:gd name="connsiteY2" fmla="*/ 54428 h 1274594"/>
              <a:gd name="connsiteX3" fmla="*/ 272143 w 1752600"/>
              <a:gd name="connsiteY3" fmla="*/ 108857 h 1274594"/>
              <a:gd name="connsiteX4" fmla="*/ 315686 w 1752600"/>
              <a:gd name="connsiteY4" fmla="*/ 130628 h 1274594"/>
              <a:gd name="connsiteX5" fmla="*/ 381000 w 1752600"/>
              <a:gd name="connsiteY5" fmla="*/ 152400 h 1274594"/>
              <a:gd name="connsiteX6" fmla="*/ 413658 w 1752600"/>
              <a:gd name="connsiteY6" fmla="*/ 185057 h 1274594"/>
              <a:gd name="connsiteX7" fmla="*/ 457200 w 1752600"/>
              <a:gd name="connsiteY7" fmla="*/ 195943 h 1274594"/>
              <a:gd name="connsiteX8" fmla="*/ 489858 w 1752600"/>
              <a:gd name="connsiteY8" fmla="*/ 206828 h 1274594"/>
              <a:gd name="connsiteX9" fmla="*/ 566058 w 1752600"/>
              <a:gd name="connsiteY9" fmla="*/ 228600 h 1274594"/>
              <a:gd name="connsiteX10" fmla="*/ 674915 w 1752600"/>
              <a:gd name="connsiteY10" fmla="*/ 304800 h 1274594"/>
              <a:gd name="connsiteX11" fmla="*/ 762000 w 1752600"/>
              <a:gd name="connsiteY11" fmla="*/ 359228 h 1274594"/>
              <a:gd name="connsiteX12" fmla="*/ 794658 w 1752600"/>
              <a:gd name="connsiteY12" fmla="*/ 381000 h 1274594"/>
              <a:gd name="connsiteX13" fmla="*/ 881743 w 1752600"/>
              <a:gd name="connsiteY13" fmla="*/ 468086 h 1274594"/>
              <a:gd name="connsiteX14" fmla="*/ 903515 w 1752600"/>
              <a:gd name="connsiteY14" fmla="*/ 500743 h 1274594"/>
              <a:gd name="connsiteX15" fmla="*/ 947058 w 1752600"/>
              <a:gd name="connsiteY15" fmla="*/ 533400 h 1274594"/>
              <a:gd name="connsiteX16" fmla="*/ 957943 w 1752600"/>
              <a:gd name="connsiteY16" fmla="*/ 566057 h 1274594"/>
              <a:gd name="connsiteX17" fmla="*/ 979715 w 1752600"/>
              <a:gd name="connsiteY17" fmla="*/ 653143 h 1274594"/>
              <a:gd name="connsiteX18" fmla="*/ 1023258 w 1752600"/>
              <a:gd name="connsiteY18" fmla="*/ 718457 h 1274594"/>
              <a:gd name="connsiteX19" fmla="*/ 1066800 w 1752600"/>
              <a:gd name="connsiteY19" fmla="*/ 794657 h 1274594"/>
              <a:gd name="connsiteX20" fmla="*/ 1088572 w 1752600"/>
              <a:gd name="connsiteY20" fmla="*/ 838200 h 1274594"/>
              <a:gd name="connsiteX21" fmla="*/ 1121229 w 1752600"/>
              <a:gd name="connsiteY21" fmla="*/ 870857 h 1274594"/>
              <a:gd name="connsiteX22" fmla="*/ 1132115 w 1752600"/>
              <a:gd name="connsiteY22" fmla="*/ 903514 h 1274594"/>
              <a:gd name="connsiteX23" fmla="*/ 1153886 w 1752600"/>
              <a:gd name="connsiteY23" fmla="*/ 936171 h 1274594"/>
              <a:gd name="connsiteX24" fmla="*/ 1164772 w 1752600"/>
              <a:gd name="connsiteY24" fmla="*/ 979714 h 1274594"/>
              <a:gd name="connsiteX25" fmla="*/ 1186543 w 1752600"/>
              <a:gd name="connsiteY25" fmla="*/ 1001486 h 1274594"/>
              <a:gd name="connsiteX26" fmla="*/ 1230086 w 1752600"/>
              <a:gd name="connsiteY26" fmla="*/ 1066800 h 1274594"/>
              <a:gd name="connsiteX27" fmla="*/ 1251858 w 1752600"/>
              <a:gd name="connsiteY27" fmla="*/ 1099457 h 1274594"/>
              <a:gd name="connsiteX28" fmla="*/ 1262743 w 1752600"/>
              <a:gd name="connsiteY28" fmla="*/ 1132114 h 1274594"/>
              <a:gd name="connsiteX29" fmla="*/ 1295400 w 1752600"/>
              <a:gd name="connsiteY29" fmla="*/ 1153886 h 1274594"/>
              <a:gd name="connsiteX30" fmla="*/ 1349829 w 1752600"/>
              <a:gd name="connsiteY30" fmla="*/ 1186543 h 1274594"/>
              <a:gd name="connsiteX31" fmla="*/ 1415143 w 1752600"/>
              <a:gd name="connsiteY31" fmla="*/ 1240971 h 1274594"/>
              <a:gd name="connsiteX32" fmla="*/ 1589315 w 1752600"/>
              <a:gd name="connsiteY32" fmla="*/ 1273628 h 1274594"/>
              <a:gd name="connsiteX33" fmla="*/ 1752600 w 1752600"/>
              <a:gd name="connsiteY33" fmla="*/ 1273628 h 127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752600" h="1274594">
                <a:moveTo>
                  <a:pt x="0" y="0"/>
                </a:moveTo>
                <a:cubicBezTo>
                  <a:pt x="18143" y="10886"/>
                  <a:pt x="35505" y="23195"/>
                  <a:pt x="54429" y="32657"/>
                </a:cubicBezTo>
                <a:cubicBezTo>
                  <a:pt x="76748" y="43816"/>
                  <a:pt x="120808" y="50287"/>
                  <a:pt x="141515" y="54428"/>
                </a:cubicBezTo>
                <a:cubicBezTo>
                  <a:pt x="264474" y="136401"/>
                  <a:pt x="147885" y="71580"/>
                  <a:pt x="272143" y="108857"/>
                </a:cubicBezTo>
                <a:cubicBezTo>
                  <a:pt x="287686" y="113520"/>
                  <a:pt x="300619" y="124601"/>
                  <a:pt x="315686" y="130628"/>
                </a:cubicBezTo>
                <a:cubicBezTo>
                  <a:pt x="336994" y="139151"/>
                  <a:pt x="359229" y="145143"/>
                  <a:pt x="381000" y="152400"/>
                </a:cubicBezTo>
                <a:cubicBezTo>
                  <a:pt x="391886" y="163286"/>
                  <a:pt x="400292" y="177419"/>
                  <a:pt x="413658" y="185057"/>
                </a:cubicBezTo>
                <a:cubicBezTo>
                  <a:pt x="426648" y="192480"/>
                  <a:pt x="442815" y="191833"/>
                  <a:pt x="457200" y="195943"/>
                </a:cubicBezTo>
                <a:cubicBezTo>
                  <a:pt x="468233" y="199095"/>
                  <a:pt x="478825" y="203676"/>
                  <a:pt x="489858" y="206828"/>
                </a:cubicBezTo>
                <a:cubicBezTo>
                  <a:pt x="501462" y="210143"/>
                  <a:pt x="552242" y="220924"/>
                  <a:pt x="566058" y="228600"/>
                </a:cubicBezTo>
                <a:cubicBezTo>
                  <a:pt x="635793" y="267342"/>
                  <a:pt x="617841" y="266751"/>
                  <a:pt x="674915" y="304800"/>
                </a:cubicBezTo>
                <a:cubicBezTo>
                  <a:pt x="703397" y="323788"/>
                  <a:pt x="733518" y="340240"/>
                  <a:pt x="762000" y="359228"/>
                </a:cubicBezTo>
                <a:cubicBezTo>
                  <a:pt x="772886" y="366485"/>
                  <a:pt x="784977" y="372199"/>
                  <a:pt x="794658" y="381000"/>
                </a:cubicBezTo>
                <a:cubicBezTo>
                  <a:pt x="825034" y="408615"/>
                  <a:pt x="858971" y="433929"/>
                  <a:pt x="881743" y="468086"/>
                </a:cubicBezTo>
                <a:cubicBezTo>
                  <a:pt x="889000" y="478972"/>
                  <a:pt x="894264" y="491492"/>
                  <a:pt x="903515" y="500743"/>
                </a:cubicBezTo>
                <a:cubicBezTo>
                  <a:pt x="916344" y="513572"/>
                  <a:pt x="932544" y="522514"/>
                  <a:pt x="947058" y="533400"/>
                </a:cubicBezTo>
                <a:cubicBezTo>
                  <a:pt x="950686" y="544286"/>
                  <a:pt x="954924" y="554987"/>
                  <a:pt x="957943" y="566057"/>
                </a:cubicBezTo>
                <a:cubicBezTo>
                  <a:pt x="965816" y="594925"/>
                  <a:pt x="963117" y="628246"/>
                  <a:pt x="979715" y="653143"/>
                </a:cubicBezTo>
                <a:cubicBezTo>
                  <a:pt x="994229" y="674914"/>
                  <a:pt x="1011556" y="695053"/>
                  <a:pt x="1023258" y="718457"/>
                </a:cubicBezTo>
                <a:cubicBezTo>
                  <a:pt x="1089036" y="850016"/>
                  <a:pt x="1005265" y="686972"/>
                  <a:pt x="1066800" y="794657"/>
                </a:cubicBezTo>
                <a:cubicBezTo>
                  <a:pt x="1074851" y="808746"/>
                  <a:pt x="1079140" y="824995"/>
                  <a:pt x="1088572" y="838200"/>
                </a:cubicBezTo>
                <a:cubicBezTo>
                  <a:pt x="1097520" y="850727"/>
                  <a:pt x="1110343" y="859971"/>
                  <a:pt x="1121229" y="870857"/>
                </a:cubicBezTo>
                <a:cubicBezTo>
                  <a:pt x="1124858" y="881743"/>
                  <a:pt x="1126983" y="893251"/>
                  <a:pt x="1132115" y="903514"/>
                </a:cubicBezTo>
                <a:cubicBezTo>
                  <a:pt x="1137966" y="915216"/>
                  <a:pt x="1148732" y="924146"/>
                  <a:pt x="1153886" y="936171"/>
                </a:cubicBezTo>
                <a:cubicBezTo>
                  <a:pt x="1159779" y="949922"/>
                  <a:pt x="1158081" y="966332"/>
                  <a:pt x="1164772" y="979714"/>
                </a:cubicBezTo>
                <a:cubicBezTo>
                  <a:pt x="1169362" y="988894"/>
                  <a:pt x="1180385" y="993275"/>
                  <a:pt x="1186543" y="1001486"/>
                </a:cubicBezTo>
                <a:cubicBezTo>
                  <a:pt x="1202242" y="1022419"/>
                  <a:pt x="1215572" y="1045029"/>
                  <a:pt x="1230086" y="1066800"/>
                </a:cubicBezTo>
                <a:lnTo>
                  <a:pt x="1251858" y="1099457"/>
                </a:lnTo>
                <a:cubicBezTo>
                  <a:pt x="1255486" y="1110343"/>
                  <a:pt x="1255575" y="1123154"/>
                  <a:pt x="1262743" y="1132114"/>
                </a:cubicBezTo>
                <a:cubicBezTo>
                  <a:pt x="1270916" y="1142330"/>
                  <a:pt x="1285184" y="1145713"/>
                  <a:pt x="1295400" y="1153886"/>
                </a:cubicBezTo>
                <a:cubicBezTo>
                  <a:pt x="1338092" y="1188039"/>
                  <a:pt x="1293118" y="1167639"/>
                  <a:pt x="1349829" y="1186543"/>
                </a:cubicBezTo>
                <a:cubicBezTo>
                  <a:pt x="1370338" y="1207052"/>
                  <a:pt x="1387863" y="1228846"/>
                  <a:pt x="1415143" y="1240971"/>
                </a:cubicBezTo>
                <a:cubicBezTo>
                  <a:pt x="1475313" y="1267713"/>
                  <a:pt x="1520770" y="1270886"/>
                  <a:pt x="1589315" y="1273628"/>
                </a:cubicBezTo>
                <a:cubicBezTo>
                  <a:pt x="1643700" y="1275803"/>
                  <a:pt x="1698172" y="1273628"/>
                  <a:pt x="1752600" y="1273628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5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3068535" y="2908505"/>
            <a:ext cx="4436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solidFill>
                  <a:srgbClr val="FF0000"/>
                </a:solidFill>
              </a:rPr>
              <a:t>Làm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vào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vở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nháp</a:t>
            </a:r>
            <a:endParaRPr lang="vi-VN" sz="2800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272544" y="100354"/>
            <a:ext cx="10521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/>
              <a:t>Có</a:t>
            </a:r>
            <a:r>
              <a:rPr lang="en-US" sz="3200" b="1" dirty="0"/>
              <a:t> 35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tham</a:t>
            </a:r>
            <a:r>
              <a:rPr lang="en-US" sz="3200" b="1" dirty="0"/>
              <a:t> </a:t>
            </a:r>
            <a:r>
              <a:rPr lang="en-US" sz="3200" b="1" dirty="0" err="1"/>
              <a:t>gia</a:t>
            </a:r>
            <a:r>
              <a:rPr lang="en-US" sz="3200" b="1" dirty="0"/>
              <a:t> </a:t>
            </a:r>
            <a:r>
              <a:rPr lang="en-US" sz="3200" b="1" dirty="0" err="1"/>
              <a:t>đi</a:t>
            </a:r>
            <a:r>
              <a:rPr lang="en-US" sz="3200" b="1" dirty="0"/>
              <a:t> </a:t>
            </a:r>
            <a:r>
              <a:rPr lang="en-US" sz="3200" b="1" dirty="0" err="1"/>
              <a:t>cắm</a:t>
            </a:r>
            <a:r>
              <a:rPr lang="en-US" sz="3200" b="1" dirty="0"/>
              <a:t> </a:t>
            </a:r>
            <a:r>
              <a:rPr lang="en-US" sz="3200" b="1" dirty="0" err="1"/>
              <a:t>trại</a:t>
            </a:r>
            <a:r>
              <a:rPr lang="en-US" sz="3200" b="1" dirty="0"/>
              <a:t>. </a:t>
            </a:r>
            <a:r>
              <a:rPr lang="en-US" sz="3200" b="1" dirty="0" err="1"/>
              <a:t>Cô</a:t>
            </a:r>
            <a:r>
              <a:rPr lang="en-US" sz="3200" b="1" dirty="0"/>
              <a:t> </a:t>
            </a:r>
            <a:r>
              <a:rPr lang="en-US" sz="3200" b="1" dirty="0" err="1"/>
              <a:t>giáo</a:t>
            </a:r>
            <a:r>
              <a:rPr lang="en-US" sz="3200" b="1" dirty="0"/>
              <a:t> chia </a:t>
            </a:r>
            <a:r>
              <a:rPr lang="en-US" sz="3200" b="1" dirty="0" err="1"/>
              <a:t>đều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5 </a:t>
            </a:r>
            <a:r>
              <a:rPr lang="en-US" sz="3200" b="1" dirty="0" err="1"/>
              <a:t>nhóm</a:t>
            </a:r>
            <a:r>
              <a:rPr lang="en-US" sz="3200" b="1" dirty="0"/>
              <a:t>. </a:t>
            </a:r>
            <a:r>
              <a:rPr lang="en-US" sz="3200" b="1" dirty="0" err="1"/>
              <a:t>Hỏi</a:t>
            </a:r>
            <a:r>
              <a:rPr lang="en-US" sz="3200" b="1" dirty="0"/>
              <a:t>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bao</a:t>
            </a:r>
            <a:r>
              <a:rPr lang="en-US" sz="3200" b="1" dirty="0"/>
              <a:t> </a:t>
            </a:r>
            <a:r>
              <a:rPr lang="en-US" sz="3200" b="1" dirty="0" err="1"/>
              <a:t>nhiêu</a:t>
            </a:r>
            <a:r>
              <a:rPr lang="en-US" sz="3200" b="1" dirty="0"/>
              <a:t> </a:t>
            </a:r>
            <a:r>
              <a:rPr lang="en-US" sz="3200" b="1" dirty="0" err="1" smtClean="0"/>
              <a:t>bạn</a:t>
            </a:r>
            <a:r>
              <a:rPr lang="en-US" sz="3200" b="1" dirty="0" smtClean="0"/>
              <a:t>?</a:t>
            </a:r>
            <a:endParaRPr lang="vi-VN" sz="32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093243" y="756412"/>
            <a:ext cx="8990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6" descr="https://f19-zpc.zdn.vn/9062383020859654674/98f893b63067ce3997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9" y="210361"/>
            <a:ext cx="1155865" cy="46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2" descr="https://f8.photo.talk.zdn.vn/2173369179906564532/b71ea01dd5cc2b9272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04" y="2063229"/>
            <a:ext cx="17907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3399529" y="1518412"/>
            <a:ext cx="1455500" cy="164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73774" y="1518412"/>
            <a:ext cx="17659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36369" y="1534886"/>
            <a:ext cx="18594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0590170" y="1518412"/>
            <a:ext cx="818059" cy="164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64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6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272544" y="100354"/>
            <a:ext cx="10521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/>
              <a:t>Có</a:t>
            </a:r>
            <a:r>
              <a:rPr lang="en-US" sz="3200" b="1" dirty="0"/>
              <a:t> 35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tham</a:t>
            </a:r>
            <a:r>
              <a:rPr lang="en-US" sz="3200" b="1" dirty="0"/>
              <a:t> </a:t>
            </a:r>
            <a:r>
              <a:rPr lang="en-US" sz="3200" b="1" dirty="0" err="1"/>
              <a:t>gia</a:t>
            </a:r>
            <a:r>
              <a:rPr lang="en-US" sz="3200" b="1" dirty="0"/>
              <a:t> </a:t>
            </a:r>
            <a:r>
              <a:rPr lang="en-US" sz="3200" b="1" dirty="0" err="1"/>
              <a:t>đi</a:t>
            </a:r>
            <a:r>
              <a:rPr lang="en-US" sz="3200" b="1" dirty="0"/>
              <a:t> </a:t>
            </a:r>
            <a:r>
              <a:rPr lang="en-US" sz="3200" b="1" dirty="0" err="1"/>
              <a:t>cắm</a:t>
            </a:r>
            <a:r>
              <a:rPr lang="en-US" sz="3200" b="1" dirty="0"/>
              <a:t> </a:t>
            </a:r>
            <a:r>
              <a:rPr lang="en-US" sz="3200" b="1" dirty="0" err="1"/>
              <a:t>trại</a:t>
            </a:r>
            <a:r>
              <a:rPr lang="en-US" sz="3200" b="1" dirty="0"/>
              <a:t>. </a:t>
            </a:r>
            <a:r>
              <a:rPr lang="en-US" sz="3200" b="1" dirty="0" err="1"/>
              <a:t>Cô</a:t>
            </a:r>
            <a:r>
              <a:rPr lang="en-US" sz="3200" b="1" dirty="0"/>
              <a:t> </a:t>
            </a:r>
            <a:r>
              <a:rPr lang="en-US" sz="3200" b="1" dirty="0" err="1"/>
              <a:t>giáo</a:t>
            </a:r>
            <a:r>
              <a:rPr lang="en-US" sz="3200" b="1" dirty="0"/>
              <a:t> chia </a:t>
            </a:r>
            <a:r>
              <a:rPr lang="en-US" sz="3200" b="1" dirty="0" err="1"/>
              <a:t>đều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5 </a:t>
            </a:r>
            <a:r>
              <a:rPr lang="en-US" sz="3200" b="1" dirty="0" err="1"/>
              <a:t>nhóm</a:t>
            </a:r>
            <a:r>
              <a:rPr lang="en-US" sz="3200" b="1" dirty="0"/>
              <a:t>. </a:t>
            </a:r>
            <a:r>
              <a:rPr lang="en-US" sz="3200" b="1" dirty="0" err="1"/>
              <a:t>Hỏi</a:t>
            </a:r>
            <a:r>
              <a:rPr lang="en-US" sz="3200" b="1" dirty="0"/>
              <a:t>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bao</a:t>
            </a:r>
            <a:r>
              <a:rPr lang="en-US" sz="3200" b="1" dirty="0"/>
              <a:t> </a:t>
            </a:r>
            <a:r>
              <a:rPr lang="en-US" sz="3200" b="1" dirty="0" err="1"/>
              <a:t>nhiêu</a:t>
            </a:r>
            <a:r>
              <a:rPr lang="en-US" sz="3200" b="1" dirty="0"/>
              <a:t> </a:t>
            </a:r>
            <a:r>
              <a:rPr lang="en-US" sz="3200" b="1" dirty="0" err="1" smtClean="0"/>
              <a:t>bạn</a:t>
            </a:r>
            <a:r>
              <a:rPr lang="en-US" sz="3200" b="1" dirty="0" smtClean="0"/>
              <a:t>?</a:t>
            </a:r>
            <a:endParaRPr lang="vi-VN" sz="32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093243" y="756412"/>
            <a:ext cx="8990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6" descr="https://f19-zpc.zdn.vn/9062383020859654674/98f893b63067ce3997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9" y="210361"/>
            <a:ext cx="1155865" cy="46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2" descr="https://f8.photo.talk.zdn.vn/2173369179906564532/b71ea01dd5cc2b9272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04" y="2063229"/>
            <a:ext cx="17907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3399529" y="1518412"/>
            <a:ext cx="1455500" cy="164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73774" y="1518412"/>
            <a:ext cx="17659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36369" y="1534886"/>
            <a:ext cx="18594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0590170" y="1518412"/>
            <a:ext cx="818059" cy="164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4015750" y="3088072"/>
            <a:ext cx="512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5 </a:t>
            </a:r>
            <a:r>
              <a:rPr lang="en-US" sz="3600" b="1" dirty="0" err="1" smtClean="0">
                <a:solidFill>
                  <a:srgbClr val="0000FF"/>
                </a:solidFill>
              </a:rPr>
              <a:t>nhóm</a:t>
            </a:r>
            <a:r>
              <a:rPr lang="en-US" sz="3600" b="1" dirty="0" smtClean="0">
                <a:solidFill>
                  <a:srgbClr val="0000FF"/>
                </a:solidFill>
              </a:rPr>
              <a:t>   : </a:t>
            </a:r>
            <a:r>
              <a:rPr lang="en-US" sz="3600" b="1" dirty="0">
                <a:solidFill>
                  <a:srgbClr val="0000FF"/>
                </a:solidFill>
              </a:rPr>
              <a:t>3</a:t>
            </a:r>
            <a:r>
              <a:rPr lang="en-US" sz="3600" b="1" dirty="0" smtClean="0">
                <a:solidFill>
                  <a:srgbClr val="0000FF"/>
                </a:solidFill>
              </a:rPr>
              <a:t>5 </a:t>
            </a:r>
            <a:r>
              <a:rPr lang="en-US" sz="3600" b="1" dirty="0" err="1" smtClean="0">
                <a:solidFill>
                  <a:srgbClr val="0000FF"/>
                </a:solidFill>
              </a:rPr>
              <a:t>bạn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4015750" y="3925444"/>
            <a:ext cx="4258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1 </a:t>
            </a:r>
            <a:r>
              <a:rPr lang="en-US" sz="3600" b="1" dirty="0" err="1" smtClean="0">
                <a:solidFill>
                  <a:srgbClr val="0000FF"/>
                </a:solidFill>
              </a:rPr>
              <a:t>nhóm</a:t>
            </a:r>
            <a:r>
              <a:rPr lang="en-US" sz="3600" b="1" dirty="0" smtClean="0">
                <a:solidFill>
                  <a:srgbClr val="0000FF"/>
                </a:solidFill>
              </a:rPr>
              <a:t>: … </a:t>
            </a:r>
            <a:r>
              <a:rPr lang="en-US" sz="3600" b="1" dirty="0" err="1" smtClean="0">
                <a:solidFill>
                  <a:srgbClr val="0000FF"/>
                </a:solidFill>
              </a:rPr>
              <a:t>bạn</a:t>
            </a:r>
            <a:r>
              <a:rPr lang="en-US" sz="3600" b="1" dirty="0" smtClean="0">
                <a:solidFill>
                  <a:srgbClr val="0000FF"/>
                </a:solidFill>
              </a:rPr>
              <a:t> ?</a:t>
            </a:r>
            <a:endParaRPr lang="vi-VN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1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272544" y="100354"/>
            <a:ext cx="10521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/>
              <a:t>Có</a:t>
            </a:r>
            <a:r>
              <a:rPr lang="en-US" sz="3200" b="1" dirty="0"/>
              <a:t> 35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tham</a:t>
            </a:r>
            <a:r>
              <a:rPr lang="en-US" sz="3200" b="1" dirty="0"/>
              <a:t> </a:t>
            </a:r>
            <a:r>
              <a:rPr lang="en-US" sz="3200" b="1" dirty="0" err="1"/>
              <a:t>gia</a:t>
            </a:r>
            <a:r>
              <a:rPr lang="en-US" sz="3200" b="1" dirty="0"/>
              <a:t> </a:t>
            </a:r>
            <a:r>
              <a:rPr lang="en-US" sz="3200" b="1" dirty="0" err="1"/>
              <a:t>đi</a:t>
            </a:r>
            <a:r>
              <a:rPr lang="en-US" sz="3200" b="1" dirty="0"/>
              <a:t> </a:t>
            </a:r>
            <a:r>
              <a:rPr lang="en-US" sz="3200" b="1" dirty="0" err="1"/>
              <a:t>cắm</a:t>
            </a:r>
            <a:r>
              <a:rPr lang="en-US" sz="3200" b="1" dirty="0"/>
              <a:t> </a:t>
            </a:r>
            <a:r>
              <a:rPr lang="en-US" sz="3200" b="1" dirty="0" err="1"/>
              <a:t>trại</a:t>
            </a:r>
            <a:r>
              <a:rPr lang="en-US" sz="3200" b="1" dirty="0"/>
              <a:t>. </a:t>
            </a:r>
            <a:r>
              <a:rPr lang="en-US" sz="3200" b="1" dirty="0" err="1"/>
              <a:t>Cô</a:t>
            </a:r>
            <a:r>
              <a:rPr lang="en-US" sz="3200" b="1" dirty="0"/>
              <a:t> </a:t>
            </a:r>
            <a:r>
              <a:rPr lang="en-US" sz="3200" b="1" dirty="0" err="1"/>
              <a:t>giáo</a:t>
            </a:r>
            <a:r>
              <a:rPr lang="en-US" sz="3200" b="1" dirty="0"/>
              <a:t> chia </a:t>
            </a:r>
            <a:r>
              <a:rPr lang="en-US" sz="3200" b="1" dirty="0" err="1"/>
              <a:t>đều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5 </a:t>
            </a:r>
            <a:r>
              <a:rPr lang="en-US" sz="3200" b="1" dirty="0" err="1"/>
              <a:t>nhóm</a:t>
            </a:r>
            <a:r>
              <a:rPr lang="en-US" sz="3200" b="1" dirty="0"/>
              <a:t>. </a:t>
            </a:r>
            <a:r>
              <a:rPr lang="en-US" sz="3200" b="1" dirty="0" err="1"/>
              <a:t>Hỏi</a:t>
            </a:r>
            <a:r>
              <a:rPr lang="en-US" sz="3200" b="1" dirty="0"/>
              <a:t>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bao</a:t>
            </a:r>
            <a:r>
              <a:rPr lang="en-US" sz="3200" b="1" dirty="0"/>
              <a:t> </a:t>
            </a:r>
            <a:r>
              <a:rPr lang="en-US" sz="3200" b="1" dirty="0" err="1"/>
              <a:t>nhiêu</a:t>
            </a:r>
            <a:r>
              <a:rPr lang="en-US" sz="3200" b="1" dirty="0"/>
              <a:t> </a:t>
            </a:r>
            <a:r>
              <a:rPr lang="en-US" sz="3200" b="1" dirty="0" err="1" smtClean="0"/>
              <a:t>bạn</a:t>
            </a:r>
            <a:r>
              <a:rPr lang="en-US" sz="3200" b="1" dirty="0" smtClean="0"/>
              <a:t>?</a:t>
            </a:r>
            <a:endParaRPr lang="vi-VN" sz="32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093243" y="756412"/>
            <a:ext cx="8990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6" descr="https://f19-zpc.zdn.vn/9062383020859654674/98f893b63067ce3997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9" y="210361"/>
            <a:ext cx="1155865" cy="46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3399529" y="1518412"/>
            <a:ext cx="1455500" cy="164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73774" y="1518412"/>
            <a:ext cx="17659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36369" y="1534886"/>
            <a:ext cx="18594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0590170" y="1518412"/>
            <a:ext cx="818059" cy="164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2912784" y="2564852"/>
            <a:ext cx="4436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solidFill>
                  <a:srgbClr val="FF0000"/>
                </a:solidFill>
              </a:rPr>
              <a:t>Làm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vào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vở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toán</a:t>
            </a:r>
            <a:endParaRPr lang="vi-VN" sz="2800" i="1" dirty="0">
              <a:solidFill>
                <a:srgbClr val="FF0000"/>
              </a:solidFill>
            </a:endParaRPr>
          </a:p>
        </p:txBody>
      </p:sp>
      <p:pic>
        <p:nvPicPr>
          <p:cNvPr id="24" name="Picture 14" descr="https://f6.photo.talk.zdn.vn/725338758017583175/e67a07de720f8c51d51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028" y="1673189"/>
            <a:ext cx="15414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1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8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272544" y="100354"/>
            <a:ext cx="10521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/>
              <a:t>Có</a:t>
            </a:r>
            <a:r>
              <a:rPr lang="en-US" sz="3200" b="1" dirty="0"/>
              <a:t> 35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tham</a:t>
            </a:r>
            <a:r>
              <a:rPr lang="en-US" sz="3200" b="1" dirty="0"/>
              <a:t> </a:t>
            </a:r>
            <a:r>
              <a:rPr lang="en-US" sz="3200" b="1" dirty="0" err="1"/>
              <a:t>gia</a:t>
            </a:r>
            <a:r>
              <a:rPr lang="en-US" sz="3200" b="1" dirty="0"/>
              <a:t> </a:t>
            </a:r>
            <a:r>
              <a:rPr lang="en-US" sz="3200" b="1" dirty="0" err="1"/>
              <a:t>đi</a:t>
            </a:r>
            <a:r>
              <a:rPr lang="en-US" sz="3200" b="1" dirty="0"/>
              <a:t> </a:t>
            </a:r>
            <a:r>
              <a:rPr lang="en-US" sz="3200" b="1" dirty="0" err="1"/>
              <a:t>cắm</a:t>
            </a:r>
            <a:r>
              <a:rPr lang="en-US" sz="3200" b="1" dirty="0"/>
              <a:t> </a:t>
            </a:r>
            <a:r>
              <a:rPr lang="en-US" sz="3200" b="1" dirty="0" err="1"/>
              <a:t>trại</a:t>
            </a:r>
            <a:r>
              <a:rPr lang="en-US" sz="3200" b="1" dirty="0"/>
              <a:t>. </a:t>
            </a:r>
            <a:r>
              <a:rPr lang="en-US" sz="3200" b="1" dirty="0" err="1"/>
              <a:t>Cô</a:t>
            </a:r>
            <a:r>
              <a:rPr lang="en-US" sz="3200" b="1" dirty="0"/>
              <a:t> </a:t>
            </a:r>
            <a:r>
              <a:rPr lang="en-US" sz="3200" b="1" dirty="0" err="1"/>
              <a:t>giáo</a:t>
            </a:r>
            <a:r>
              <a:rPr lang="en-US" sz="3200" b="1" dirty="0"/>
              <a:t> chia </a:t>
            </a:r>
            <a:r>
              <a:rPr lang="en-US" sz="3200" b="1" dirty="0" err="1"/>
              <a:t>đều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5 </a:t>
            </a:r>
            <a:r>
              <a:rPr lang="en-US" sz="3200" b="1" dirty="0" err="1"/>
              <a:t>nhóm</a:t>
            </a:r>
            <a:r>
              <a:rPr lang="en-US" sz="3200" b="1" dirty="0"/>
              <a:t>. </a:t>
            </a:r>
            <a:r>
              <a:rPr lang="en-US" sz="3200" b="1" dirty="0" err="1"/>
              <a:t>Hỏi</a:t>
            </a:r>
            <a:r>
              <a:rPr lang="en-US" sz="3200" b="1" dirty="0"/>
              <a:t>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bao</a:t>
            </a:r>
            <a:r>
              <a:rPr lang="en-US" sz="3200" b="1" dirty="0"/>
              <a:t> </a:t>
            </a:r>
            <a:r>
              <a:rPr lang="en-US" sz="3200" b="1" dirty="0" err="1"/>
              <a:t>nhiêu</a:t>
            </a:r>
            <a:r>
              <a:rPr lang="en-US" sz="3200" b="1" dirty="0"/>
              <a:t> </a:t>
            </a:r>
            <a:r>
              <a:rPr lang="en-US" sz="3200" b="1" dirty="0" err="1" smtClean="0"/>
              <a:t>bạn</a:t>
            </a:r>
            <a:r>
              <a:rPr lang="en-US" sz="3200" b="1" dirty="0" smtClean="0"/>
              <a:t>?</a:t>
            </a:r>
            <a:endParaRPr lang="vi-VN" sz="32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093243" y="756412"/>
            <a:ext cx="8990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6" descr="https://f19-zpc.zdn.vn/9062383020859654674/98f893b63067ce3997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9" y="210361"/>
            <a:ext cx="1155865" cy="46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3399529" y="1518412"/>
            <a:ext cx="1455500" cy="164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73774" y="1518412"/>
            <a:ext cx="17659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36369" y="1534886"/>
            <a:ext cx="18594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0590170" y="1518412"/>
            <a:ext cx="818059" cy="164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4" descr="https://f6.photo.talk.zdn.vn/725338758017583175/e67a07de720f8c51d51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028" y="1673189"/>
            <a:ext cx="15414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2419081" y="2449266"/>
            <a:ext cx="737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</a:rPr>
              <a:t>Mỗi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nhóm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bạn</a:t>
            </a:r>
            <a:r>
              <a:rPr lang="vi-VN" sz="2800" b="1" dirty="0" smtClean="0">
                <a:solidFill>
                  <a:srgbClr val="0000FF"/>
                </a:solidFill>
              </a:rPr>
              <a:t> </a:t>
            </a:r>
            <a:r>
              <a:rPr lang="vi-VN" sz="2800" b="1" dirty="0">
                <a:solidFill>
                  <a:srgbClr val="0000FF"/>
                </a:solidFill>
              </a:rPr>
              <a:t>là: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A7ED24-7BC6-4427-B4E0-8302D6326E38}"/>
              </a:ext>
            </a:extLst>
          </p:cNvPr>
          <p:cNvSpPr txBox="1"/>
          <p:nvPr/>
        </p:nvSpPr>
        <p:spPr>
          <a:xfrm>
            <a:off x="2890837" y="310697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35 : 5 </a:t>
            </a:r>
            <a:r>
              <a:rPr lang="vi-VN" sz="2800" b="1" dirty="0" smtClean="0">
                <a:solidFill>
                  <a:srgbClr val="0000FF"/>
                </a:solidFill>
              </a:rPr>
              <a:t>= </a:t>
            </a:r>
            <a:r>
              <a:rPr lang="en-US" sz="2800" b="1" dirty="0">
                <a:solidFill>
                  <a:srgbClr val="0000FF"/>
                </a:solidFill>
              </a:rPr>
              <a:t>7</a:t>
            </a:r>
            <a:r>
              <a:rPr lang="vi-VN" sz="2800" b="1" dirty="0" smtClean="0">
                <a:solidFill>
                  <a:srgbClr val="0000FF"/>
                </a:solidFill>
              </a:rPr>
              <a:t> (</a:t>
            </a:r>
            <a:r>
              <a:rPr lang="en-US" sz="2800" b="1" dirty="0" err="1" smtClean="0">
                <a:solidFill>
                  <a:srgbClr val="0000FF"/>
                </a:solidFill>
              </a:rPr>
              <a:t>bạn</a:t>
            </a:r>
            <a:r>
              <a:rPr lang="vi-VN" sz="2800" b="1" dirty="0" smtClean="0">
                <a:solidFill>
                  <a:srgbClr val="0000FF"/>
                </a:solidFill>
              </a:rPr>
              <a:t>)</a:t>
            </a:r>
            <a:endParaRPr lang="vi-VN" sz="2800" b="1" dirty="0">
              <a:solidFill>
                <a:srgbClr val="0000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03EFCC-795E-4BDE-ADC2-CD8DE0C7D920}"/>
              </a:ext>
            </a:extLst>
          </p:cNvPr>
          <p:cNvSpPr txBox="1"/>
          <p:nvPr/>
        </p:nvSpPr>
        <p:spPr>
          <a:xfrm>
            <a:off x="4434379" y="3842853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</a:rPr>
              <a:t>Đáp số: </a:t>
            </a:r>
            <a:r>
              <a:rPr lang="en-US" sz="2800" b="1" dirty="0" smtClean="0">
                <a:solidFill>
                  <a:srgbClr val="0000FF"/>
                </a:solidFill>
              </a:rPr>
              <a:t>7 </a:t>
            </a:r>
            <a:r>
              <a:rPr lang="en-US" sz="2800" b="1" dirty="0" err="1" smtClean="0">
                <a:solidFill>
                  <a:srgbClr val="0000FF"/>
                </a:solidFill>
              </a:rPr>
              <a:t>bạn</a:t>
            </a:r>
            <a:endParaRPr lang="vi-VN" sz="2800" b="1" dirty="0">
              <a:solidFill>
                <a:srgbClr val="0000FF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2283241" y="4560820"/>
            <a:ext cx="737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</a:t>
            </a:r>
            <a:r>
              <a:rPr lang="vi-VN" sz="2800" b="1" dirty="0" smtClean="0">
                <a:solidFill>
                  <a:schemeClr val="tx1"/>
                </a:solidFill>
              </a:rPr>
              <a:t>ố </a:t>
            </a:r>
            <a:r>
              <a:rPr lang="en-US" sz="2800" b="1" dirty="0" err="1" smtClean="0">
                <a:solidFill>
                  <a:schemeClr val="tx1"/>
                </a:solidFill>
              </a:rPr>
              <a:t>bạn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nhóm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vi-VN" sz="2800" b="1" dirty="0" smtClean="0">
                <a:solidFill>
                  <a:schemeClr val="tx1"/>
                </a:solidFill>
              </a:rPr>
              <a:t>là</a:t>
            </a:r>
            <a:r>
              <a:rPr lang="vi-VN" sz="2800" b="1" dirty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8999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2" descr="https://f6-zpcloud.zdn.vn/4690658332911987656/326a3d700300cf5e9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06" y="284420"/>
            <a:ext cx="3225579" cy="106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mg.loigiaihay.com/picture/question_lgh/2021_51/1623984585-1v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04" y="1353538"/>
            <a:ext cx="10844108" cy="442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80919" y="2111829"/>
            <a:ext cx="457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15462" y="2111828"/>
            <a:ext cx="457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0919" y="4419600"/>
            <a:ext cx="457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22681" y="4597182"/>
            <a:ext cx="7213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40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306</Words>
  <Application>Microsoft Office PowerPoint</Application>
  <PresentationFormat>Custom</PresentationFormat>
  <Paragraphs>62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Arial-Rounded</vt:lpstr>
      <vt:lpstr>Arial</vt:lpstr>
      <vt:lpstr>Times New Roman</vt:lpstr>
      <vt:lpstr>OpenSans</vt:lpstr>
      <vt:lpstr>DFPOP1-W9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Style Personal Organizer</dc:title>
  <dc:creator>PC</dc:creator>
  <cp:lastModifiedBy>MAIHUNG</cp:lastModifiedBy>
  <cp:revision>114</cp:revision>
  <dcterms:modified xsi:type="dcterms:W3CDTF">2025-04-13T02:25:26Z</dcterms:modified>
</cp:coreProperties>
</file>