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63" r:id="rId1"/>
  </p:sldMasterIdLst>
  <p:notesMasterIdLst>
    <p:notesMasterId r:id="rId13"/>
  </p:notesMasterIdLst>
  <p:sldIdLst>
    <p:sldId id="459" r:id="rId2"/>
    <p:sldId id="460" r:id="rId3"/>
    <p:sldId id="446" r:id="rId4"/>
    <p:sldId id="447" r:id="rId5"/>
    <p:sldId id="448" r:id="rId6"/>
    <p:sldId id="449" r:id="rId7"/>
    <p:sldId id="454" r:id="rId8"/>
    <p:sldId id="455" r:id="rId9"/>
    <p:sldId id="456" r:id="rId10"/>
    <p:sldId id="458" r:id="rId11"/>
    <p:sldId id="376" r:id="rId12"/>
  </p:sldIdLst>
  <p:sldSz cx="12161838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-Rounded" panose="020B0604020202020204" charset="0"/>
      <p:regular r:id="rId18"/>
    </p:embeddedFont>
    <p:embeddedFont>
      <p:font typeface="Calibri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AA0A6"/>
          </p15:clr>
        </p15:guide>
        <p15:guide id="2" pos="383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66FFFF"/>
    <a:srgbClr val="FFCCFF"/>
    <a:srgbClr val="FFFFFF"/>
    <a:srgbClr val="000000"/>
    <a:srgbClr val="FDFDF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EF1B7E-2954-40CD-BDFF-352CDE316BF0}">
  <a:tblStyle styleId="{F6EF1B7E-2954-40CD-BDFF-352CDE316B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7020349-038C-4B12-812B-80D5B1CA23E0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7AAF5A7-9B38-4154-9297-491F9BE39660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3E77C31-2019-4B12-B55A-F6D9769C7B97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DBE4F2-B8FE-4458-AF71-65F8E7462FEE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F2048B1-7F1C-4A9F-840B-3FBF44DC14C1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1844310-C890-498D-90E3-C0A12AD40BFB}" styleName="Table_6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869FB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869FB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869FB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8455" autoAdjust="0"/>
  </p:normalViewPr>
  <p:slideViewPr>
    <p:cSldViewPr snapToGrid="0">
      <p:cViewPr varScale="1">
        <p:scale>
          <a:sx n="87" d="100"/>
          <a:sy n="87" d="100"/>
        </p:scale>
        <p:origin x="533" y="5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41996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0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8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5F68D-6615-45F1-BBF8-DA0AB8829108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0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C80C-039E-4DF2-BF4D-4E749748B432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8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2F5A-7F9E-4802-A344-0F371397270C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2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8661-7839-4646-9D1D-3680DA05BB04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55347-54B9-4D7E-8016-F8E799FCFE0B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7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40C3-93AD-4711-AEF7-1F1329A2FB06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1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5EEF-CB56-4C69-9425-1AE1429992B6}" type="datetime1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36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A261-69F3-435E-AAAB-8307C72E53CE}" type="datetime1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2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CFEB-97D3-4E7B-A993-FC347047BCFE}" type="datetime1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83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12338-3CD3-4C47-BF27-0FD74E5940E1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9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CE6F-BBA9-436A-AEB3-FCF6A6429A0C}" type="datetime1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2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E7AEC-0163-4180-8F82-7868F0553767}" type="datetime1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GV thiết kế: Chu Thị Soa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C9A58-18C4-4B99-9846-0EFA9933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85"/>
            <a:ext cx="12161838" cy="6841033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2068">
              <a:defRPr/>
            </a:pPr>
            <a:endParaRPr lang="en-US" sz="1859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347" y="1453201"/>
            <a:ext cx="12222722" cy="1402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069">
              <a:defRPr/>
            </a:pPr>
            <a:r>
              <a:rPr lang="en-US" sz="42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4069">
              <a:defRPr/>
            </a:pPr>
            <a:r>
              <a:rPr lang="en-US" sz="425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56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1581" y="386371"/>
            <a:ext cx="7053462" cy="521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4069">
              <a:defRPr/>
            </a:pPr>
            <a:r>
              <a:rPr lang="en-US" sz="2793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1580" y="3137821"/>
            <a:ext cx="8485474" cy="583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069">
              <a:defRPr/>
            </a:pP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2458"/>
            <a:ext cx="12166693" cy="1353546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0" y="5438881"/>
            <a:ext cx="4318062" cy="1353546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97" y="3176620"/>
            <a:ext cx="2466479" cy="36158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7276" y="4326280"/>
            <a:ext cx="8485474" cy="583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069">
              <a:defRPr/>
            </a:pP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2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19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67160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10</a:t>
            </a:fld>
            <a:endParaRPr lang="en-US"/>
          </a:p>
        </p:txBody>
      </p:sp>
      <p:pic>
        <p:nvPicPr>
          <p:cNvPr id="7170" name="Picture 2" descr="https://f5-zpcloud.zdn.vn/1343314807359462938/1e75b03dd415184b4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559"/>
            <a:ext cx="12139877" cy="127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7359601" y="798786"/>
            <a:ext cx="933061" cy="1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859181" y="762632"/>
            <a:ext cx="466531" cy="5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0597" y="1222744"/>
            <a:ext cx="1419347" cy="27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09262" y="1236406"/>
            <a:ext cx="825054" cy="67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467608" y="1260651"/>
            <a:ext cx="825054" cy="67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642461" y="1222744"/>
            <a:ext cx="3053353" cy="51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4" descr="https://f6.photo.talk.zdn.vn/725338758017583175/e67a07de720f8c51d5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98" y="1473275"/>
            <a:ext cx="1541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s://f5-zpcloud.zdn.vn/935114587637211015/b7b97501f0293c7765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96" y="4701404"/>
            <a:ext cx="10657889" cy="95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f6-zpcloud.zdn.vn/4654401514714575944/27b43742b06a7c34257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74" y="1900645"/>
            <a:ext cx="8042127" cy="102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f6-zpcloud.zdn.vn/7125553727359847787/5abfa5241d0cd152881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60" y="2714981"/>
            <a:ext cx="5245765" cy="10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f5-zpcloud.zdn.vn/4250043307884049366/ff95d99b62b3aeedf7a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30" y="3586478"/>
            <a:ext cx="4636650" cy="108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Kết quả hình ảnh cho hình nền viền xanh nhạt powerpoint mà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51918" y="-2651921"/>
            <a:ext cx="6858001" cy="1216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155190" y="-135622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5" name="AutoShape 4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307213" y="16401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7" name="AutoShape 6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459236" y="168424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8" name="AutoShape 8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611259" y="320447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9" name="AutoShape 10" descr="Kết quả hình ảnh cho hình nền đẹp cho bài giảng điện tử"/>
          <p:cNvSpPr>
            <a:spLocks noChangeAspect="1" noChangeArrowheads="1"/>
          </p:cNvSpPr>
          <p:nvPr/>
        </p:nvSpPr>
        <p:spPr bwMode="auto">
          <a:xfrm>
            <a:off x="763282" y="472470"/>
            <a:ext cx="304046" cy="3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14" tIns="45607" rIns="91214" bIns="45607" numCol="1" anchor="t" anchorCtr="0" compatLnSpc="1">
            <a:prstTxWarp prst="textNoShape">
              <a:avLst/>
            </a:prstTxWarp>
          </a:bodyPr>
          <a:lstStyle/>
          <a:p>
            <a:endParaRPr lang="en-US" sz="1859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89CF31-1EBC-4200-BA74-9FB58F889D40}"/>
              </a:ext>
            </a:extLst>
          </p:cNvPr>
          <p:cNvSpPr/>
          <p:nvPr/>
        </p:nvSpPr>
        <p:spPr>
          <a:xfrm>
            <a:off x="3378468" y="1169590"/>
            <a:ext cx="5873466" cy="854331"/>
          </a:xfrm>
          <a:prstGeom prst="rect">
            <a:avLst/>
          </a:prstGeom>
          <a:solidFill>
            <a:schemeClr val="bg1"/>
          </a:solidFill>
        </p:spPr>
        <p:txBody>
          <a:bodyPr wrap="square" lIns="121725" tIns="60862" rIns="121725" bIns="60862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CỦNG CỐ - DẶN DÒ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11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89CF31-1EBC-4200-BA74-9FB58F889D40}"/>
              </a:ext>
            </a:extLst>
          </p:cNvPr>
          <p:cNvSpPr/>
          <p:nvPr/>
        </p:nvSpPr>
        <p:spPr>
          <a:xfrm>
            <a:off x="2002056" y="2048868"/>
            <a:ext cx="9217778" cy="854331"/>
          </a:xfrm>
          <a:prstGeom prst="rect">
            <a:avLst/>
          </a:prstGeom>
          <a:solidFill>
            <a:schemeClr val="bg1"/>
          </a:solidFill>
        </p:spPr>
        <p:txBody>
          <a:bodyPr wrap="square" lIns="121725" tIns="60862" rIns="121725" bIns="60862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1)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lòng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chia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89CF31-1EBC-4200-BA74-9FB58F889D40}"/>
              </a:ext>
            </a:extLst>
          </p:cNvPr>
          <p:cNvSpPr/>
          <p:nvPr/>
        </p:nvSpPr>
        <p:spPr>
          <a:xfrm>
            <a:off x="2002056" y="2834212"/>
            <a:ext cx="9217778" cy="854331"/>
          </a:xfrm>
          <a:prstGeom prst="rect">
            <a:avLst/>
          </a:prstGeom>
          <a:solidFill>
            <a:schemeClr val="bg1"/>
          </a:solidFill>
        </p:spPr>
        <p:txBody>
          <a:bodyPr wrap="square" lIns="121725" tIns="60862" rIns="121725" bIns="60862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2)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hôm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nay.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89CF31-1EBC-4200-BA74-9FB58F889D40}"/>
              </a:ext>
            </a:extLst>
          </p:cNvPr>
          <p:cNvSpPr/>
          <p:nvPr/>
        </p:nvSpPr>
        <p:spPr>
          <a:xfrm>
            <a:off x="1877074" y="3713490"/>
            <a:ext cx="8604838" cy="1784906"/>
          </a:xfrm>
          <a:prstGeom prst="rect">
            <a:avLst/>
          </a:prstGeom>
          <a:solidFill>
            <a:schemeClr val="bg1"/>
          </a:solidFill>
        </p:spPr>
        <p:txBody>
          <a:bodyPr wrap="square" lIns="121725" tIns="60862" rIns="121725" bIns="60862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)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trước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tập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chung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5.</a:t>
            </a:r>
          </a:p>
          <a:p>
            <a:pPr lvl="0">
              <a:lnSpc>
                <a:spcPct val="150000"/>
              </a:lnSpc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         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Trang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32, 33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37764" y="1562048"/>
            <a:ext cx="7739382" cy="27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52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52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en-US" sz="5852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52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CHUNG</a:t>
            </a:r>
          </a:p>
          <a:p>
            <a:pPr algn="ctr"/>
            <a:r>
              <a:rPr lang="en-US" sz="5852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5852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5852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4)</a:t>
            </a:r>
            <a:endParaRPr lang="en-US" sz="5852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49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13" descr="https://f6.photo.talk.zdn.vn/7075051213542569907/e7c90ee9a3145d4a0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4" y="207251"/>
            <a:ext cx="357028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img.loigiaihay.com/picture/question_lgh/2021_51/1623984586-urb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33" y="1123856"/>
            <a:ext cx="8137088" cy="464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29728" y="1305090"/>
            <a:ext cx="714704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79926" y="2048766"/>
            <a:ext cx="714704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15188" y="2792442"/>
            <a:ext cx="714704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89297" y="1305090"/>
            <a:ext cx="1122261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89296" y="2071593"/>
            <a:ext cx="1122261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589296" y="2815269"/>
            <a:ext cx="1122261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79926" y="3685936"/>
            <a:ext cx="1122261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29728" y="4489479"/>
            <a:ext cx="1122261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53896" y="5203185"/>
            <a:ext cx="1122261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298155" y="3685936"/>
            <a:ext cx="1122261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47560" y="4499989"/>
            <a:ext cx="1122261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298154" y="5193823"/>
            <a:ext cx="1122261" cy="44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4" descr="https://f2.photo.talk.zdn.vn/8933304131175334979/6e7ac31c6fcd9193c8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2" y="396219"/>
            <a:ext cx="1492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f6-zpcloud.zdn.vn/7498831755911293558/02c368ea55c2999cc0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54" y="465872"/>
            <a:ext cx="8788725" cy="9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.loigiaihay.com/picture/question_lgh/2021_51/1623984586-qe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85" y="1252622"/>
            <a:ext cx="6770743" cy="160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553455" y="1298458"/>
            <a:ext cx="2496174" cy="198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28608" y="1207170"/>
            <a:ext cx="1656447" cy="86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98244" y="1203248"/>
            <a:ext cx="2218724" cy="86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911029" y="1259850"/>
            <a:ext cx="2218724" cy="86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49628" y="2037249"/>
            <a:ext cx="1635427" cy="86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77805" y="2080975"/>
            <a:ext cx="3690174" cy="86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6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4" descr="https://f2.photo.talk.zdn.vn/8933304131175334979/6e7ac31c6fcd9193c8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62" y="396219"/>
            <a:ext cx="14922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f6-zpcloud.zdn.vn/7498831755911293558/02c368ea55c2999cc0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54" y="465872"/>
            <a:ext cx="8788725" cy="93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.loigiaihay.com/picture/question_lgh/2021_51/1623984586-qe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85" y="1252622"/>
            <a:ext cx="6770743" cy="160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19887" y="3322954"/>
            <a:ext cx="551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latin typeface="OpenSans"/>
              </a:rPr>
              <a:t>a) 7 × 3 = </a:t>
            </a:r>
            <a:r>
              <a:rPr lang="pt-BR" sz="2800" b="1" dirty="0">
                <a:solidFill>
                  <a:srgbClr val="0000FF"/>
                </a:solidFill>
                <a:latin typeface="OpenSans"/>
              </a:rPr>
              <a:t>7 + 7 + 7 = 21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OpenSans"/>
              </a:rPr>
              <a:t>    7 × 3 = </a:t>
            </a:r>
            <a:r>
              <a:rPr lang="pt-BR" sz="2800" b="1" dirty="0" smtClean="0">
                <a:solidFill>
                  <a:srgbClr val="0000FF"/>
                </a:solidFill>
                <a:latin typeface="OpenSans"/>
              </a:rPr>
              <a:t>21</a:t>
            </a:r>
            <a:endParaRPr lang="pt-BR" sz="2800" b="1" dirty="0">
              <a:solidFill>
                <a:srgbClr val="0000FF"/>
              </a:solidFill>
              <a:latin typeface="OpenSan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94417" y="3252777"/>
            <a:ext cx="56867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>
                <a:latin typeface="OpenSans"/>
              </a:rPr>
              <a:t>b</a:t>
            </a:r>
            <a:r>
              <a:rPr lang="pt-BR" sz="2800" b="1" dirty="0">
                <a:latin typeface="OpenSans"/>
              </a:rPr>
              <a:t>) 8 × 4 = </a:t>
            </a:r>
            <a:r>
              <a:rPr lang="pt-BR" sz="2800" b="1" dirty="0">
                <a:solidFill>
                  <a:srgbClr val="0000FF"/>
                </a:solidFill>
                <a:latin typeface="OpenSans"/>
              </a:rPr>
              <a:t>8 + 8 + 8 + 8 = 32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OpenSans"/>
              </a:rPr>
              <a:t>    8 × 4 = </a:t>
            </a:r>
            <a:r>
              <a:rPr lang="pt-BR" sz="2800" b="1" dirty="0" smtClean="0">
                <a:solidFill>
                  <a:srgbClr val="0000FF"/>
                </a:solidFill>
                <a:latin typeface="OpenSans"/>
              </a:rPr>
              <a:t>32</a:t>
            </a:r>
            <a:endParaRPr lang="pt-BR" sz="2800" b="1" dirty="0">
              <a:solidFill>
                <a:srgbClr val="0000FF"/>
              </a:solidFill>
              <a:latin typeface="OpenSan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68734" y="4655235"/>
            <a:ext cx="5758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>
                <a:latin typeface="OpenSans"/>
              </a:rPr>
              <a:t>c</a:t>
            </a:r>
            <a:r>
              <a:rPr lang="pt-BR" sz="2800" b="1" dirty="0">
                <a:latin typeface="OpenSans"/>
              </a:rPr>
              <a:t>) 6 × 5 = </a:t>
            </a:r>
            <a:r>
              <a:rPr lang="pt-BR" sz="2800" b="1" dirty="0">
                <a:solidFill>
                  <a:srgbClr val="0000FF"/>
                </a:solidFill>
                <a:latin typeface="OpenSans"/>
              </a:rPr>
              <a:t>6 + 6 + 6 + 6 + 6 </a:t>
            </a:r>
            <a:r>
              <a:rPr lang="pt-BR" sz="2800" b="1" dirty="0" smtClean="0">
                <a:solidFill>
                  <a:srgbClr val="0000FF"/>
                </a:solidFill>
                <a:latin typeface="OpenSans"/>
              </a:rPr>
              <a:t>= 30</a:t>
            </a:r>
            <a:endParaRPr lang="pt-BR" sz="2800" b="1" dirty="0">
              <a:solidFill>
                <a:srgbClr val="0000FF"/>
              </a:solidFill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OpenSans"/>
              </a:rPr>
              <a:t>    6 × 5 = </a:t>
            </a:r>
            <a:r>
              <a:rPr lang="pt-BR" sz="2800" b="1" dirty="0">
                <a:solidFill>
                  <a:srgbClr val="0000FF"/>
                </a:solidFill>
                <a:latin typeface="OpenSans"/>
              </a:rPr>
              <a:t>30</a:t>
            </a:r>
            <a:r>
              <a:rPr lang="pt-BR" sz="2800" b="1" dirty="0" smtClean="0">
                <a:solidFill>
                  <a:srgbClr val="0000FF"/>
                </a:solidFill>
                <a:latin typeface="OpenSans"/>
              </a:rPr>
              <a:t>.</a:t>
            </a:r>
            <a:endParaRPr lang="pt-BR" sz="2800" b="1" dirty="0">
              <a:solidFill>
                <a:srgbClr val="0000FF"/>
              </a:solidFill>
              <a:latin typeface="OpenSan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70021" y="3212889"/>
            <a:ext cx="1765345" cy="86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00610" y="3242302"/>
            <a:ext cx="1184446" cy="86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94366" y="4160702"/>
            <a:ext cx="1475655" cy="86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79008" y="3891335"/>
            <a:ext cx="1266921" cy="86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481848" y="3291714"/>
            <a:ext cx="3405352" cy="1016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779172" y="4056239"/>
            <a:ext cx="3405352" cy="440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27876" y="4805470"/>
            <a:ext cx="3861421" cy="440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93062" y="5405984"/>
            <a:ext cx="3861421" cy="440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79172" y="3248102"/>
            <a:ext cx="56867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>
                <a:latin typeface="OpenSans"/>
              </a:rPr>
              <a:t>b</a:t>
            </a:r>
            <a:r>
              <a:rPr lang="pt-BR" sz="2800" b="1" dirty="0">
                <a:latin typeface="OpenSans"/>
              </a:rPr>
              <a:t>) 8 × 4 = </a:t>
            </a:r>
            <a:r>
              <a:rPr lang="pt-BR" sz="2800" b="1" dirty="0">
                <a:solidFill>
                  <a:srgbClr val="0000FF"/>
                </a:solidFill>
                <a:latin typeface="OpenSans"/>
              </a:rPr>
              <a:t>8 + 8 + 8 + 8 = 32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OpenSans"/>
              </a:rPr>
              <a:t>    8 × 4 = </a:t>
            </a:r>
            <a:r>
              <a:rPr lang="pt-BR" sz="2800" b="1" dirty="0" smtClean="0">
                <a:solidFill>
                  <a:srgbClr val="0000FF"/>
                </a:solidFill>
                <a:latin typeface="OpenSans"/>
              </a:rPr>
              <a:t>32</a:t>
            </a:r>
            <a:endParaRPr lang="pt-BR" sz="2800" b="1" dirty="0">
              <a:solidFill>
                <a:srgbClr val="0000FF"/>
              </a:solidFill>
              <a:latin typeface="OpenSan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85321" y="3001619"/>
            <a:ext cx="2371865" cy="86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938975" y="3077231"/>
            <a:ext cx="825062" cy="86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044898" y="4027715"/>
            <a:ext cx="1436949" cy="86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466603" y="3860908"/>
            <a:ext cx="1186759" cy="86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59747" y="4650560"/>
            <a:ext cx="57581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smtClean="0">
                <a:latin typeface="OpenSans"/>
              </a:rPr>
              <a:t>c</a:t>
            </a:r>
            <a:r>
              <a:rPr lang="pt-BR" sz="2800" b="1" dirty="0">
                <a:latin typeface="OpenSans"/>
              </a:rPr>
              <a:t>) 6 × 5 = </a:t>
            </a:r>
            <a:r>
              <a:rPr lang="pt-BR" sz="2800" b="1" dirty="0">
                <a:solidFill>
                  <a:srgbClr val="0000FF"/>
                </a:solidFill>
                <a:latin typeface="OpenSans"/>
              </a:rPr>
              <a:t>6 + 6 + 6 + 6 + 6 </a:t>
            </a:r>
            <a:r>
              <a:rPr lang="pt-BR" sz="2800" b="1" dirty="0" smtClean="0">
                <a:solidFill>
                  <a:srgbClr val="0000FF"/>
                </a:solidFill>
                <a:latin typeface="OpenSans"/>
              </a:rPr>
              <a:t>= 30</a:t>
            </a:r>
            <a:endParaRPr lang="pt-BR" sz="2800" b="1" dirty="0">
              <a:solidFill>
                <a:srgbClr val="0000FF"/>
              </a:solidFill>
              <a:latin typeface="OpenSans"/>
            </a:endParaRPr>
          </a:p>
          <a:p>
            <a:pPr>
              <a:lnSpc>
                <a:spcPct val="150000"/>
              </a:lnSpc>
            </a:pPr>
            <a:r>
              <a:rPr lang="pt-BR" sz="2800" b="1" dirty="0">
                <a:latin typeface="OpenSans"/>
              </a:rPr>
              <a:t>    6 × 5 = </a:t>
            </a:r>
            <a:r>
              <a:rPr lang="pt-BR" sz="2800" b="1" dirty="0">
                <a:solidFill>
                  <a:srgbClr val="0000FF"/>
                </a:solidFill>
                <a:latin typeface="OpenSans"/>
              </a:rPr>
              <a:t>30</a:t>
            </a:r>
            <a:r>
              <a:rPr lang="pt-BR" sz="2800" b="1" dirty="0" smtClean="0">
                <a:solidFill>
                  <a:srgbClr val="0000FF"/>
                </a:solidFill>
                <a:latin typeface="OpenSans"/>
              </a:rPr>
              <a:t>.</a:t>
            </a:r>
            <a:endParaRPr lang="pt-BR" sz="2800" b="1" dirty="0">
              <a:solidFill>
                <a:srgbClr val="0000FF"/>
              </a:solidFill>
              <a:latin typeface="OpenSan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93107" y="4554205"/>
            <a:ext cx="2967395" cy="86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792073" y="4724276"/>
            <a:ext cx="731912" cy="86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91589" y="5343057"/>
            <a:ext cx="1236206" cy="86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84120" y="5282252"/>
            <a:ext cx="1236206" cy="863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28" grpId="0" animBg="1"/>
      <p:bldP spid="32" grpId="0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6" descr="https://f6-zpcloud.zdn.vn/6979737739427987067/0f32f326c7560b085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" y="213491"/>
            <a:ext cx="3209802" cy="121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img.loigiaihay.com/picture/question_lgh/2021_51/1623984586-6ss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67" y="1303283"/>
            <a:ext cx="9476671" cy="18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.loigiaihay.com/picture/question_lgh/2021_51/1623984586-zkz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67" y="4123585"/>
            <a:ext cx="8821722" cy="194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9186" y="1428697"/>
            <a:ext cx="74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a)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89186" y="4279601"/>
            <a:ext cx="74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4104" name="Picture 8" descr="https://f6-zpcloud.zdn.vn/402978644502762938/a1b04c2c0804c45a9d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422" y="4154537"/>
            <a:ext cx="2093330" cy="17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f6-zpcloud.zdn.vn/1576486727424032257/3c639282d7aa1bf442b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09" y="4152794"/>
            <a:ext cx="2029719" cy="19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f6-zpcloud.zdn.vn/5355609800139616941/c271cc208f0843561a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59" y="1182394"/>
            <a:ext cx="3058510" cy="196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f5-zpcloud.zdn.vn/6463967894779489192/b378459707bfcbe192a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67" y="1637398"/>
            <a:ext cx="1785244" cy="150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8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7</a:t>
            </a:fld>
            <a:endParaRPr lang="en-US"/>
          </a:p>
        </p:txBody>
      </p:sp>
      <p:pic>
        <p:nvPicPr>
          <p:cNvPr id="6146" name="Picture 2" descr="https://img.loigiaihay.com/picture/question_lgh/2021_51/1623984586-n4n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55" y="0"/>
            <a:ext cx="5656645" cy="622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109491" y="1701888"/>
            <a:ext cx="3337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</a:rPr>
              <a:t>Tranh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vẽ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  <a:endParaRPr lang="vi-VN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6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8</a:t>
            </a:fld>
            <a:endParaRPr lang="en-US"/>
          </a:p>
        </p:txBody>
      </p:sp>
      <p:pic>
        <p:nvPicPr>
          <p:cNvPr id="7170" name="Picture 2" descr="https://f5-zpcloud.zdn.vn/1343314807359462938/1e75b03dd415184b4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559"/>
            <a:ext cx="12139877" cy="127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7359601" y="798786"/>
            <a:ext cx="933061" cy="1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859181" y="762632"/>
            <a:ext cx="466531" cy="5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0597" y="1222744"/>
            <a:ext cx="1419347" cy="27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09262" y="1236406"/>
            <a:ext cx="825054" cy="67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467608" y="1260651"/>
            <a:ext cx="825054" cy="67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642461" y="1222744"/>
            <a:ext cx="3053353" cy="51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2" descr="https://f8.photo.talk.zdn.vn/2173369179906564532/b71ea01dd5cc2b9272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33" y="1544306"/>
            <a:ext cx="17907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3035877" y="2406081"/>
            <a:ext cx="4436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FF0000"/>
                </a:solidFill>
              </a:rPr>
              <a:t>Làm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vào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vở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nháp</a:t>
            </a:r>
            <a:endParaRPr lang="vi-VN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C9A58-18C4-4B99-9846-0EFA9933F2BB}" type="slidenum">
              <a:rPr lang="en-US" smtClean="0"/>
              <a:t>9</a:t>
            </a:fld>
            <a:endParaRPr lang="en-US"/>
          </a:p>
        </p:txBody>
      </p:sp>
      <p:pic>
        <p:nvPicPr>
          <p:cNvPr id="7170" name="Picture 2" descr="https://f5-zpcloud.zdn.vn/1343314807359462938/1e75b03dd415184b4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559"/>
            <a:ext cx="12139877" cy="127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7359601" y="798786"/>
            <a:ext cx="933061" cy="11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859181" y="762632"/>
            <a:ext cx="466531" cy="57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0597" y="1222744"/>
            <a:ext cx="1419347" cy="27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609262" y="1236406"/>
            <a:ext cx="825054" cy="67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467608" y="1260651"/>
            <a:ext cx="825054" cy="67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642461" y="1222744"/>
            <a:ext cx="3053353" cy="51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2" descr="https://f8.photo.talk.zdn.vn/2173369179906564532/b71ea01dd5cc2b9272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16" y="1409095"/>
            <a:ext cx="17907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f6-zpcloud.zdn.vn/8981443236459907287/7c1ce1dc70f4bcaae5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09" y="2226554"/>
            <a:ext cx="4416358" cy="82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f6-zpcloud.zdn.vn/4522265990894184824/2f6209b7999f55c10c8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09" y="2728781"/>
            <a:ext cx="4966251" cy="8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https://f6.photo.talk.zdn.vn/725338758017583175/e67a07de720f8c51d51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22" y="3489474"/>
            <a:ext cx="15414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3443196" y="4297597"/>
            <a:ext cx="4436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FF0000"/>
                </a:solidFill>
              </a:rPr>
              <a:t>Làm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vào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vở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toán</a:t>
            </a:r>
            <a:endParaRPr lang="vi-VN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178</Words>
  <Application>Microsoft Office PowerPoint</Application>
  <PresentationFormat>Custom</PresentationFormat>
  <Paragraphs>38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Arial-Rounded</vt:lpstr>
      <vt:lpstr>Arial</vt:lpstr>
      <vt:lpstr>Times New Roman</vt:lpstr>
      <vt:lpstr>OpenSans</vt:lpstr>
      <vt:lpstr>DFPOP1-W9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Style Personal Organizer</dc:title>
  <dc:creator>PC</dc:creator>
  <cp:lastModifiedBy>MAIHUNG</cp:lastModifiedBy>
  <cp:revision>130</cp:revision>
  <dcterms:modified xsi:type="dcterms:W3CDTF">2025-04-13T02:28:34Z</dcterms:modified>
</cp:coreProperties>
</file>