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328" r:id="rId3"/>
    <p:sldId id="329" r:id="rId4"/>
    <p:sldId id="318" r:id="rId5"/>
    <p:sldId id="326" r:id="rId6"/>
    <p:sldId id="330" r:id="rId7"/>
    <p:sldId id="320" r:id="rId8"/>
    <p:sldId id="321" r:id="rId9"/>
    <p:sldId id="331" r:id="rId10"/>
    <p:sldId id="303" r:id="rId11"/>
    <p:sldId id="295" r:id="rId12"/>
    <p:sldId id="296" r:id="rId13"/>
    <p:sldId id="29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076EB7"/>
    <a:srgbClr val="8CC63F"/>
    <a:srgbClr val="ED008C"/>
    <a:srgbClr val="D34CD6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91" d="100"/>
          <a:sy n="9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microsoft.com/office/2007/relationships/hdphoto" Target="../media/hdphoto1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4" Type="http://schemas.openxmlformats.org/officeDocument/2006/relationships/image" Target="../media/image24.png"/><Relationship Id="rId9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11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microsoft.com/office/2007/relationships/hdphoto" Target="../media/hdphoto10.wdp"/><Relationship Id="rId1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jpe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73837" y="2191642"/>
            <a:ext cx="9555180" cy="25299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8048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553636" y="2191642"/>
            <a:ext cx="2595583" cy="6960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 PHÁ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536099" y="1700295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973380" y="1827600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642466" y="1137800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26876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00D0F0EC-D77E-4C7A-80F1-6158803B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9" y="693174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ộp Bút Chì Màu 18 Màu, Giá tháng 5/2021">
            <a:extLst>
              <a:ext uri="{FF2B5EF4-FFF2-40B4-BE49-F238E27FC236}">
                <a16:creationId xmlns:a16="http://schemas.microsoft.com/office/drawing/2014/main" id="{87F0EECC-5FFA-46BA-B1AE-5B66948F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893861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A849396D-E383-4F2C-9134-474EA7BD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35" y="893861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9EC07EB2-4D59-4BEF-A5B5-EBCF9E5C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18" y="89386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D3A28-4616-47DC-BDE5-AF8FEB4446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168" r="28217"/>
          <a:stretch/>
        </p:blipFill>
        <p:spPr>
          <a:xfrm>
            <a:off x="1483911" y="3793883"/>
            <a:ext cx="1330255" cy="1602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BFFE5-AC2C-4A08-8F12-29BEF61802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14" t="1812" r="-137" b="9196"/>
          <a:stretch/>
        </p:blipFill>
        <p:spPr>
          <a:xfrm>
            <a:off x="4359462" y="3793882"/>
            <a:ext cx="1933321" cy="1602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223E6-731D-4A1B-99B1-56BB1F1D3F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5" r="83324" b="11008"/>
          <a:stretch/>
        </p:blipFill>
        <p:spPr>
          <a:xfrm>
            <a:off x="7070635" y="2660267"/>
            <a:ext cx="2976997" cy="33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365446" y="2191642"/>
            <a:ext cx="2971967" cy="6960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HOẠT ĐỘNG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5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7349" y="2844942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9" y="433324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0" y="3406747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70" y="3894152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480862" y="2191642"/>
            <a:ext cx="2741135" cy="6960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5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284</Words>
  <Application>Microsoft Office PowerPoint</Application>
  <PresentationFormat>Widescreen</PresentationFormat>
  <Paragraphs>85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DFPOP1-W9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224</cp:revision>
  <dcterms:created xsi:type="dcterms:W3CDTF">2021-06-02T01:34:28Z</dcterms:created>
  <dcterms:modified xsi:type="dcterms:W3CDTF">2025-04-12T15:13:22Z</dcterms:modified>
</cp:coreProperties>
</file>